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7" r:id="rId2"/>
    <p:sldId id="265" r:id="rId3"/>
    <p:sldId id="263" r:id="rId4"/>
    <p:sldId id="260" r:id="rId5"/>
    <p:sldId id="259" r:id="rId6"/>
    <p:sldId id="266" r:id="rId7"/>
    <p:sldId id="257" r:id="rId8"/>
    <p:sldId id="258" r:id="rId9"/>
    <p:sldId id="268" r:id="rId10"/>
    <p:sldId id="269" r:id="rId11"/>
    <p:sldId id="27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FB92A7-B89B-4FF1-A6D7-CDF9EF482597}" v="71" dt="2025-06-14T07:42:30.13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913" autoAdjust="0"/>
  </p:normalViewPr>
  <p:slideViewPr>
    <p:cSldViewPr snapToGrid="0">
      <p:cViewPr varScale="1">
        <p:scale>
          <a:sx n="45" d="100"/>
          <a:sy n="45" d="100"/>
        </p:scale>
        <p:origin x="14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Jones (Ben Jones)" userId="S::benjamin.jones21@det.nsw.edu.au::e6e8a0f3-34fe-4d14-b7ab-3a9f1769fff2" providerId="AD" clId="Web-{55EF9C24-F405-AAA4-0CB3-B4B4615B50DC}"/>
    <pc:docChg chg="modSld sldOrd">
      <pc:chgData name="Ben Jones (Ben Jones)" userId="S::benjamin.jones21@det.nsw.edu.au::e6e8a0f3-34fe-4d14-b7ab-3a9f1769fff2" providerId="AD" clId="Web-{55EF9C24-F405-AAA4-0CB3-B4B4615B50DC}" dt="2025-06-11T03:37:18.563" v="24"/>
      <pc:docMkLst>
        <pc:docMk/>
      </pc:docMkLst>
      <pc:sldChg chg="ord">
        <pc:chgData name="Ben Jones (Ben Jones)" userId="S::benjamin.jones21@det.nsw.edu.au::e6e8a0f3-34fe-4d14-b7ab-3a9f1769fff2" providerId="AD" clId="Web-{55EF9C24-F405-AAA4-0CB3-B4B4615B50DC}" dt="2025-06-11T03:35:42.813" v="0"/>
        <pc:sldMkLst>
          <pc:docMk/>
          <pc:sldMk cId="935061494" sldId="259"/>
        </pc:sldMkLst>
      </pc:sldChg>
      <pc:sldChg chg="ord">
        <pc:chgData name="Ben Jones (Ben Jones)" userId="S::benjamin.jones21@det.nsw.edu.au::e6e8a0f3-34fe-4d14-b7ab-3a9f1769fff2" providerId="AD" clId="Web-{55EF9C24-F405-AAA4-0CB3-B4B4615B50DC}" dt="2025-06-11T03:35:45.766" v="1"/>
        <pc:sldMkLst>
          <pc:docMk/>
          <pc:sldMk cId="553467654" sldId="260"/>
        </pc:sldMkLst>
      </pc:sldChg>
      <pc:sldChg chg="addSp modSp ord">
        <pc:chgData name="Ben Jones (Ben Jones)" userId="S::benjamin.jones21@det.nsw.edu.au::e6e8a0f3-34fe-4d14-b7ab-3a9f1769fff2" providerId="AD" clId="Web-{55EF9C24-F405-AAA4-0CB3-B4B4615B50DC}" dt="2025-06-11T03:37:18.563" v="24"/>
        <pc:sldMkLst>
          <pc:docMk/>
          <pc:sldMk cId="1504205882" sldId="265"/>
        </pc:sldMkLst>
        <pc:spChg chg="add mod">
          <ac:chgData name="Ben Jones (Ben Jones)" userId="S::benjamin.jones21@det.nsw.edu.au::e6e8a0f3-34fe-4d14-b7ab-3a9f1769fff2" providerId="AD" clId="Web-{55EF9C24-F405-AAA4-0CB3-B4B4615B50DC}" dt="2025-06-11T03:36:55.391" v="22" actId="20577"/>
          <ac:spMkLst>
            <pc:docMk/>
            <pc:sldMk cId="1504205882" sldId="265"/>
            <ac:spMk id="2" creationId="{7179B946-7E51-8441-3006-41C4357B0D7D}"/>
          </ac:spMkLst>
        </pc:spChg>
        <pc:spChg chg="mod">
          <ac:chgData name="Ben Jones (Ben Jones)" userId="S::benjamin.jones21@det.nsw.edu.au::e6e8a0f3-34fe-4d14-b7ab-3a9f1769fff2" providerId="AD" clId="Web-{55EF9C24-F405-AAA4-0CB3-B4B4615B50DC}" dt="2025-06-11T03:37:18.563" v="24"/>
          <ac:spMkLst>
            <pc:docMk/>
            <pc:sldMk cId="1504205882" sldId="265"/>
            <ac:spMk id="7" creationId="{CA242387-7D63-671A-2BF7-045CA51DFAD7}"/>
          </ac:spMkLst>
        </pc:spChg>
        <pc:spChg chg="mod">
          <ac:chgData name="Ben Jones (Ben Jones)" userId="S::benjamin.jones21@det.nsw.edu.au::e6e8a0f3-34fe-4d14-b7ab-3a9f1769fff2" providerId="AD" clId="Web-{55EF9C24-F405-AAA4-0CB3-B4B4615B50DC}" dt="2025-06-11T03:37:06.391" v="23" actId="1076"/>
          <ac:spMkLst>
            <pc:docMk/>
            <pc:sldMk cId="1504205882" sldId="265"/>
            <ac:spMk id="8" creationId="{4D4C6827-8DA7-8D25-3521-CA0D640C9CDA}"/>
          </ac:spMkLst>
        </pc:spChg>
      </pc:sldChg>
    </pc:docChg>
  </pc:docChgLst>
  <pc:docChgLst>
    <pc:chgData name="Ben Jones (Ben Jones)" userId="S::benjamin.jones21@det.nsw.edu.au::e6e8a0f3-34fe-4d14-b7ab-3a9f1769fff2" providerId="AD" clId="Web-{1AF6D235-A1DA-9712-833A-36F3E310C557}"/>
    <pc:docChg chg="delSld">
      <pc:chgData name="Ben Jones (Ben Jones)" userId="S::benjamin.jones21@det.nsw.edu.au::e6e8a0f3-34fe-4d14-b7ab-3a9f1769fff2" providerId="AD" clId="Web-{1AF6D235-A1DA-9712-833A-36F3E310C557}" dt="2025-06-11T06:41:22.797" v="0"/>
      <pc:docMkLst>
        <pc:docMk/>
      </pc:docMkLst>
      <pc:sldChg chg="del">
        <pc:chgData name="Ben Jones (Ben Jones)" userId="S::benjamin.jones21@det.nsw.edu.au::e6e8a0f3-34fe-4d14-b7ab-3a9f1769fff2" providerId="AD" clId="Web-{1AF6D235-A1DA-9712-833A-36F3E310C557}" dt="2025-06-11T06:41:22.797" v="0"/>
        <pc:sldMkLst>
          <pc:docMk/>
          <pc:sldMk cId="2060514578" sldId="264"/>
        </pc:sldMkLst>
      </pc:sldChg>
    </pc:docChg>
  </pc:docChgLst>
  <pc:docChgLst>
    <pc:chgData name="Ben Jones (Ben Jones)" userId="e6e8a0f3-34fe-4d14-b7ab-3a9f1769fff2" providerId="ADAL" clId="{EFFB92A7-B89B-4FF1-A6D7-CDF9EF482597}"/>
    <pc:docChg chg="undo custSel addSld delSld modSld">
      <pc:chgData name="Ben Jones (Ben Jones)" userId="e6e8a0f3-34fe-4d14-b7ab-3a9f1769fff2" providerId="ADAL" clId="{EFFB92A7-B89B-4FF1-A6D7-CDF9EF482597}" dt="2025-06-14T07:49:52.668" v="3430" actId="2696"/>
      <pc:docMkLst>
        <pc:docMk/>
      </pc:docMkLst>
      <pc:sldChg chg="addSp delSp modSp del mod delAnim modNotesTx">
        <pc:chgData name="Ben Jones (Ben Jones)" userId="e6e8a0f3-34fe-4d14-b7ab-3a9f1769fff2" providerId="ADAL" clId="{EFFB92A7-B89B-4FF1-A6D7-CDF9EF482597}" dt="2025-06-14T07:49:52.668" v="3430" actId="2696"/>
        <pc:sldMkLst>
          <pc:docMk/>
          <pc:sldMk cId="4046351447" sldId="256"/>
        </pc:sldMkLst>
        <pc:graphicFrameChg chg="mod">
          <ac:chgData name="Ben Jones (Ben Jones)" userId="e6e8a0f3-34fe-4d14-b7ab-3a9f1769fff2" providerId="ADAL" clId="{EFFB92A7-B89B-4FF1-A6D7-CDF9EF482597}" dt="2025-06-13T10:51:27.587" v="2004" actId="1076"/>
          <ac:graphicFrameMkLst>
            <pc:docMk/>
            <pc:sldMk cId="4046351447" sldId="256"/>
            <ac:graphicFrameMk id="5" creationId="{342E7D07-ECB4-6D0F-D7C4-AF5EDACC4AD0}"/>
          </ac:graphicFrameMkLst>
        </pc:graphicFrameChg>
        <pc:picChg chg="add mod">
          <ac:chgData name="Ben Jones (Ben Jones)" userId="e6e8a0f3-34fe-4d14-b7ab-3a9f1769fff2" providerId="ADAL" clId="{EFFB92A7-B89B-4FF1-A6D7-CDF9EF482597}" dt="2025-06-13T10:46:04.972" v="1994"/>
          <ac:picMkLst>
            <pc:docMk/>
            <pc:sldMk cId="4046351447" sldId="256"/>
            <ac:picMk id="4" creationId="{F33DE338-4B46-AD75-1639-8820348BD2A3}"/>
          </ac:picMkLst>
        </pc:picChg>
      </pc:sldChg>
      <pc:sldChg chg="delSp mod delAnim modNotesTx">
        <pc:chgData name="Ben Jones (Ben Jones)" userId="e6e8a0f3-34fe-4d14-b7ab-3a9f1769fff2" providerId="ADAL" clId="{EFFB92A7-B89B-4FF1-A6D7-CDF9EF482597}" dt="2025-06-12T06:23:54.066" v="1932" actId="20577"/>
        <pc:sldMkLst>
          <pc:docMk/>
          <pc:sldMk cId="137375155" sldId="257"/>
        </pc:sldMkLst>
      </pc:sldChg>
      <pc:sldChg chg="delSp mod delAnim modNotesTx">
        <pc:chgData name="Ben Jones (Ben Jones)" userId="e6e8a0f3-34fe-4d14-b7ab-3a9f1769fff2" providerId="ADAL" clId="{EFFB92A7-B89B-4FF1-A6D7-CDF9EF482597}" dt="2025-06-12T06:24:24.540" v="1958" actId="20577"/>
        <pc:sldMkLst>
          <pc:docMk/>
          <pc:sldMk cId="3809958420" sldId="258"/>
        </pc:sldMkLst>
      </pc:sldChg>
      <pc:sldChg chg="delSp mod delAnim modNotesTx">
        <pc:chgData name="Ben Jones (Ben Jones)" userId="e6e8a0f3-34fe-4d14-b7ab-3a9f1769fff2" providerId="ADAL" clId="{EFFB92A7-B89B-4FF1-A6D7-CDF9EF482597}" dt="2025-06-12T06:15:18.006" v="1335" actId="20577"/>
        <pc:sldMkLst>
          <pc:docMk/>
          <pc:sldMk cId="935061494" sldId="259"/>
        </pc:sldMkLst>
      </pc:sldChg>
      <pc:sldChg chg="delSp modSp mod delAnim modNotesTx">
        <pc:chgData name="Ben Jones (Ben Jones)" userId="e6e8a0f3-34fe-4d14-b7ab-3a9f1769fff2" providerId="ADAL" clId="{EFFB92A7-B89B-4FF1-A6D7-CDF9EF482597}" dt="2025-06-12T06:14:44.774" v="1308" actId="20577"/>
        <pc:sldMkLst>
          <pc:docMk/>
          <pc:sldMk cId="553467654" sldId="260"/>
        </pc:sldMkLst>
        <pc:spChg chg="mod">
          <ac:chgData name="Ben Jones (Ben Jones)" userId="e6e8a0f3-34fe-4d14-b7ab-3a9f1769fff2" providerId="ADAL" clId="{EFFB92A7-B89B-4FF1-A6D7-CDF9EF482597}" dt="2025-06-11T13:01:04.084" v="23" actId="20577"/>
          <ac:spMkLst>
            <pc:docMk/>
            <pc:sldMk cId="553467654" sldId="260"/>
            <ac:spMk id="2" creationId="{9FDBC35F-E30C-630F-B4FB-5CC416A7BEDD}"/>
          </ac:spMkLst>
        </pc:spChg>
      </pc:sldChg>
      <pc:sldChg chg="modSp mod">
        <pc:chgData name="Ben Jones (Ben Jones)" userId="e6e8a0f3-34fe-4d14-b7ab-3a9f1769fff2" providerId="ADAL" clId="{EFFB92A7-B89B-4FF1-A6D7-CDF9EF482597}" dt="2025-06-10T11:44:16.128" v="20"/>
        <pc:sldMkLst>
          <pc:docMk/>
          <pc:sldMk cId="3817010905" sldId="261"/>
        </pc:sldMkLst>
      </pc:sldChg>
      <pc:sldChg chg="modSp mod">
        <pc:chgData name="Ben Jones (Ben Jones)" userId="e6e8a0f3-34fe-4d14-b7ab-3a9f1769fff2" providerId="ADAL" clId="{EFFB92A7-B89B-4FF1-A6D7-CDF9EF482597}" dt="2025-06-10T11:44:10.623" v="16" actId="113"/>
        <pc:sldMkLst>
          <pc:docMk/>
          <pc:sldMk cId="4120231659" sldId="262"/>
        </pc:sldMkLst>
      </pc:sldChg>
      <pc:sldChg chg="delSp mod delAnim modNotesTx">
        <pc:chgData name="Ben Jones (Ben Jones)" userId="e6e8a0f3-34fe-4d14-b7ab-3a9f1769fff2" providerId="ADAL" clId="{EFFB92A7-B89B-4FF1-A6D7-CDF9EF482597}" dt="2025-06-12T06:13:34.885" v="1073" actId="20577"/>
        <pc:sldMkLst>
          <pc:docMk/>
          <pc:sldMk cId="3146773800" sldId="263"/>
        </pc:sldMkLst>
      </pc:sldChg>
      <pc:sldChg chg="delSp mod delAnim modNotesTx">
        <pc:chgData name="Ben Jones (Ben Jones)" userId="e6e8a0f3-34fe-4d14-b7ab-3a9f1769fff2" providerId="ADAL" clId="{EFFB92A7-B89B-4FF1-A6D7-CDF9EF482597}" dt="2025-06-12T06:11:34.428" v="775" actId="20577"/>
        <pc:sldMkLst>
          <pc:docMk/>
          <pc:sldMk cId="1504205882" sldId="265"/>
        </pc:sldMkLst>
      </pc:sldChg>
      <pc:sldChg chg="addSp delSp modSp new mod modNotesTx">
        <pc:chgData name="Ben Jones (Ben Jones)" userId="e6e8a0f3-34fe-4d14-b7ab-3a9f1769fff2" providerId="ADAL" clId="{EFFB92A7-B89B-4FF1-A6D7-CDF9EF482597}" dt="2025-06-14T07:11:34.199" v="2084" actId="20577"/>
        <pc:sldMkLst>
          <pc:docMk/>
          <pc:sldMk cId="2079909136" sldId="266"/>
        </pc:sldMkLst>
        <pc:spChg chg="mod">
          <ac:chgData name="Ben Jones (Ben Jones)" userId="e6e8a0f3-34fe-4d14-b7ab-3a9f1769fff2" providerId="ADAL" clId="{EFFB92A7-B89B-4FF1-A6D7-CDF9EF482597}" dt="2025-06-12T06:17:21.205" v="1373" actId="20577"/>
          <ac:spMkLst>
            <pc:docMk/>
            <pc:sldMk cId="2079909136" sldId="266"/>
            <ac:spMk id="2" creationId="{D4CE822C-5D33-F5DA-8AD7-246E10178DA8}"/>
          </ac:spMkLst>
        </pc:spChg>
        <pc:spChg chg="mod">
          <ac:chgData name="Ben Jones (Ben Jones)" userId="e6e8a0f3-34fe-4d14-b7ab-3a9f1769fff2" providerId="ADAL" clId="{EFFB92A7-B89B-4FF1-A6D7-CDF9EF482597}" dt="2025-06-14T07:11:34.199" v="2084" actId="20577"/>
          <ac:spMkLst>
            <pc:docMk/>
            <pc:sldMk cId="2079909136" sldId="266"/>
            <ac:spMk id="4" creationId="{CD28BB43-8797-F70C-D4E7-B7A4D86DAB0C}"/>
          </ac:spMkLst>
        </pc:spChg>
        <pc:picChg chg="add mod modCrop">
          <ac:chgData name="Ben Jones (Ben Jones)" userId="e6e8a0f3-34fe-4d14-b7ab-3a9f1769fff2" providerId="ADAL" clId="{EFFB92A7-B89B-4FF1-A6D7-CDF9EF482597}" dt="2025-06-12T06:19:14.703" v="1532" actId="14100"/>
          <ac:picMkLst>
            <pc:docMk/>
            <pc:sldMk cId="2079909136" sldId="266"/>
            <ac:picMk id="9" creationId="{761A3F5F-EBB2-6760-0AEC-90EFDE2575F9}"/>
          </ac:picMkLst>
        </pc:picChg>
      </pc:sldChg>
      <pc:sldChg chg="addSp del delDesignElem">
        <pc:chgData name="Ben Jones (Ben Jones)" userId="e6e8a0f3-34fe-4d14-b7ab-3a9f1769fff2" providerId="ADAL" clId="{EFFB92A7-B89B-4FF1-A6D7-CDF9EF482597}" dt="2025-06-13T10:51:10.991" v="2002"/>
        <pc:sldMkLst>
          <pc:docMk/>
          <pc:sldMk cId="71373893" sldId="267"/>
        </pc:sldMkLst>
        <pc:spChg chg="add">
          <ac:chgData name="Ben Jones (Ben Jones)" userId="e6e8a0f3-34fe-4d14-b7ab-3a9f1769fff2" providerId="ADAL" clId="{EFFB92A7-B89B-4FF1-A6D7-CDF9EF482597}" dt="2025-06-13T10:51:10.991" v="2002"/>
          <ac:spMkLst>
            <pc:docMk/>
            <pc:sldMk cId="71373893" sldId="267"/>
            <ac:spMk id="13" creationId="{04812C46-200A-4DEB-A05E-3ED6C68C2387}"/>
          </ac:spMkLst>
        </pc:spChg>
        <pc:spChg chg="add">
          <ac:chgData name="Ben Jones (Ben Jones)" userId="e6e8a0f3-34fe-4d14-b7ab-3a9f1769fff2" providerId="ADAL" clId="{EFFB92A7-B89B-4FF1-A6D7-CDF9EF482597}" dt="2025-06-13T10:51:10.991" v="2002"/>
          <ac:spMkLst>
            <pc:docMk/>
            <pc:sldMk cId="71373893" sldId="267"/>
            <ac:spMk id="15" creationId="{D1EA859B-E555-4109-94F3-6700E046E008}"/>
          </ac:spMkLst>
        </pc:spChg>
      </pc:sldChg>
      <pc:sldChg chg="addSp delSp add del setBg delDesignElem">
        <pc:chgData name="Ben Jones (Ben Jones)" userId="e6e8a0f3-34fe-4d14-b7ab-3a9f1769fff2" providerId="ADAL" clId="{EFFB92A7-B89B-4FF1-A6D7-CDF9EF482597}" dt="2025-06-13T10:50:58.218" v="2000"/>
        <pc:sldMkLst>
          <pc:docMk/>
          <pc:sldMk cId="735283008" sldId="267"/>
        </pc:sldMkLst>
        <pc:spChg chg="add del">
          <ac:chgData name="Ben Jones (Ben Jones)" userId="e6e8a0f3-34fe-4d14-b7ab-3a9f1769fff2" providerId="ADAL" clId="{EFFB92A7-B89B-4FF1-A6D7-CDF9EF482597}" dt="2025-06-13T10:50:58.218" v="2000"/>
          <ac:spMkLst>
            <pc:docMk/>
            <pc:sldMk cId="735283008" sldId="267"/>
            <ac:spMk id="13" creationId="{04812C46-200A-4DEB-A05E-3ED6C68C2387}"/>
          </ac:spMkLst>
        </pc:spChg>
        <pc:spChg chg="add del">
          <ac:chgData name="Ben Jones (Ben Jones)" userId="e6e8a0f3-34fe-4d14-b7ab-3a9f1769fff2" providerId="ADAL" clId="{EFFB92A7-B89B-4FF1-A6D7-CDF9EF482597}" dt="2025-06-13T10:50:58.218" v="2000"/>
          <ac:spMkLst>
            <pc:docMk/>
            <pc:sldMk cId="735283008" sldId="267"/>
            <ac:spMk id="15" creationId="{D1EA859B-E555-4109-94F3-6700E046E008}"/>
          </ac:spMkLst>
        </pc:spChg>
      </pc:sldChg>
      <pc:sldChg chg="addSp delSp add del setBg delDesignElem">
        <pc:chgData name="Ben Jones (Ben Jones)" userId="e6e8a0f3-34fe-4d14-b7ab-3a9f1769fff2" providerId="ADAL" clId="{EFFB92A7-B89B-4FF1-A6D7-CDF9EF482597}" dt="2025-06-13T10:50:31.715" v="1997"/>
        <pc:sldMkLst>
          <pc:docMk/>
          <pc:sldMk cId="3017594737" sldId="267"/>
        </pc:sldMkLst>
        <pc:spChg chg="add del">
          <ac:chgData name="Ben Jones (Ben Jones)" userId="e6e8a0f3-34fe-4d14-b7ab-3a9f1769fff2" providerId="ADAL" clId="{EFFB92A7-B89B-4FF1-A6D7-CDF9EF482597}" dt="2025-06-13T10:50:31.715" v="1997"/>
          <ac:spMkLst>
            <pc:docMk/>
            <pc:sldMk cId="3017594737" sldId="267"/>
            <ac:spMk id="13" creationId="{04812C46-200A-4DEB-A05E-3ED6C68C2387}"/>
          </ac:spMkLst>
        </pc:spChg>
        <pc:spChg chg="add del">
          <ac:chgData name="Ben Jones (Ben Jones)" userId="e6e8a0f3-34fe-4d14-b7ab-3a9f1769fff2" providerId="ADAL" clId="{EFFB92A7-B89B-4FF1-A6D7-CDF9EF482597}" dt="2025-06-13T10:50:31.715" v="1997"/>
          <ac:spMkLst>
            <pc:docMk/>
            <pc:sldMk cId="3017594737" sldId="267"/>
            <ac:spMk id="15" creationId="{D1EA859B-E555-4109-94F3-6700E046E008}"/>
          </ac:spMkLst>
        </pc:spChg>
      </pc:sldChg>
      <pc:sldChg chg="addSp delSp modSp add mod setBg delDesignElem">
        <pc:chgData name="Ben Jones (Ben Jones)" userId="e6e8a0f3-34fe-4d14-b7ab-3a9f1769fff2" providerId="ADAL" clId="{EFFB92A7-B89B-4FF1-A6D7-CDF9EF482597}" dt="2025-06-13T10:56:41.914" v="2041" actId="20577"/>
        <pc:sldMkLst>
          <pc:docMk/>
          <pc:sldMk cId="3457286534" sldId="267"/>
        </pc:sldMkLst>
        <pc:spChg chg="add del mod">
          <ac:chgData name="Ben Jones (Ben Jones)" userId="e6e8a0f3-34fe-4d14-b7ab-3a9f1769fff2" providerId="ADAL" clId="{EFFB92A7-B89B-4FF1-A6D7-CDF9EF482597}" dt="2025-06-13T10:56:35.838" v="2039" actId="478"/>
          <ac:spMkLst>
            <pc:docMk/>
            <pc:sldMk cId="3457286534" sldId="267"/>
            <ac:spMk id="4" creationId="{8E8746B9-31D3-EB5E-7E0F-251F120D1D43}"/>
          </ac:spMkLst>
        </pc:spChg>
        <pc:spChg chg="add del mod">
          <ac:chgData name="Ben Jones (Ben Jones)" userId="e6e8a0f3-34fe-4d14-b7ab-3a9f1769fff2" providerId="ADAL" clId="{EFFB92A7-B89B-4FF1-A6D7-CDF9EF482597}" dt="2025-06-13T10:56:34.232" v="2038" actId="478"/>
          <ac:spMkLst>
            <pc:docMk/>
            <pc:sldMk cId="3457286534" sldId="267"/>
            <ac:spMk id="5" creationId="{CFD381BB-DA35-60D0-3DE3-0DBE64880385}"/>
          </ac:spMkLst>
        </pc:spChg>
        <pc:spChg chg="add del mod">
          <ac:chgData name="Ben Jones (Ben Jones)" userId="e6e8a0f3-34fe-4d14-b7ab-3a9f1769fff2" providerId="ADAL" clId="{EFFB92A7-B89B-4FF1-A6D7-CDF9EF482597}" dt="2025-06-13T10:56:34.232" v="2038" actId="478"/>
          <ac:spMkLst>
            <pc:docMk/>
            <pc:sldMk cId="3457286534" sldId="267"/>
            <ac:spMk id="7" creationId="{A8371431-D4AF-8206-B84B-9D7230FDBCD3}"/>
          </ac:spMkLst>
        </pc:spChg>
        <pc:spChg chg="del">
          <ac:chgData name="Ben Jones (Ben Jones)" userId="e6e8a0f3-34fe-4d14-b7ab-3a9f1769fff2" providerId="ADAL" clId="{EFFB92A7-B89B-4FF1-A6D7-CDF9EF482597}" dt="2025-06-13T10:56:35.838" v="2039" actId="478"/>
          <ac:spMkLst>
            <pc:docMk/>
            <pc:sldMk cId="3457286534" sldId="267"/>
            <ac:spMk id="9" creationId="{3420C47C-59E6-8383-5209-A498F85686AC}"/>
          </ac:spMkLst>
        </pc:spChg>
        <pc:spChg chg="del">
          <ac:chgData name="Ben Jones (Ben Jones)" userId="e6e8a0f3-34fe-4d14-b7ab-3a9f1769fff2" providerId="ADAL" clId="{EFFB92A7-B89B-4FF1-A6D7-CDF9EF482597}" dt="2025-06-13T10:56:35.838" v="2039" actId="478"/>
          <ac:spMkLst>
            <pc:docMk/>
            <pc:sldMk cId="3457286534" sldId="267"/>
            <ac:spMk id="10" creationId="{A1518D2D-7E8F-0130-9DB7-E7AE624062A0}"/>
          </ac:spMkLst>
        </pc:spChg>
        <pc:spChg chg="add del mod">
          <ac:chgData name="Ben Jones (Ben Jones)" userId="e6e8a0f3-34fe-4d14-b7ab-3a9f1769fff2" providerId="ADAL" clId="{EFFB92A7-B89B-4FF1-A6D7-CDF9EF482597}" dt="2025-06-13T10:56:34.232" v="2038" actId="478"/>
          <ac:spMkLst>
            <pc:docMk/>
            <pc:sldMk cId="3457286534" sldId="267"/>
            <ac:spMk id="12" creationId="{14F32A44-C8F8-7604-EF5D-5BE6FF51AAD9}"/>
          </ac:spMkLst>
        </pc:spChg>
        <pc:spChg chg="del">
          <ac:chgData name="Ben Jones (Ben Jones)" userId="e6e8a0f3-34fe-4d14-b7ab-3a9f1769fff2" providerId="ADAL" clId="{EFFB92A7-B89B-4FF1-A6D7-CDF9EF482597}" dt="2025-06-13T10:52:01.225" v="2006"/>
          <ac:spMkLst>
            <pc:docMk/>
            <pc:sldMk cId="3457286534" sldId="267"/>
            <ac:spMk id="13" creationId="{04812C46-200A-4DEB-A05E-3ED6C68C2387}"/>
          </ac:spMkLst>
        </pc:spChg>
        <pc:spChg chg="add del mod">
          <ac:chgData name="Ben Jones (Ben Jones)" userId="e6e8a0f3-34fe-4d14-b7ab-3a9f1769fff2" providerId="ADAL" clId="{EFFB92A7-B89B-4FF1-A6D7-CDF9EF482597}" dt="2025-06-13T10:56:34.232" v="2038" actId="478"/>
          <ac:spMkLst>
            <pc:docMk/>
            <pc:sldMk cId="3457286534" sldId="267"/>
            <ac:spMk id="14" creationId="{34212D70-8DCC-080C-37D2-ACA4749F0B75}"/>
          </ac:spMkLst>
        </pc:spChg>
        <pc:spChg chg="del">
          <ac:chgData name="Ben Jones (Ben Jones)" userId="e6e8a0f3-34fe-4d14-b7ab-3a9f1769fff2" providerId="ADAL" clId="{EFFB92A7-B89B-4FF1-A6D7-CDF9EF482597}" dt="2025-06-13T10:52:01.225" v="2006"/>
          <ac:spMkLst>
            <pc:docMk/>
            <pc:sldMk cId="3457286534" sldId="267"/>
            <ac:spMk id="15" creationId="{D1EA859B-E555-4109-94F3-6700E046E008}"/>
          </ac:spMkLst>
        </pc:spChg>
        <pc:spChg chg="add mod">
          <ac:chgData name="Ben Jones (Ben Jones)" userId="e6e8a0f3-34fe-4d14-b7ab-3a9f1769fff2" providerId="ADAL" clId="{EFFB92A7-B89B-4FF1-A6D7-CDF9EF482597}" dt="2025-06-13T10:56:37.089" v="2040"/>
          <ac:spMkLst>
            <pc:docMk/>
            <pc:sldMk cId="3457286534" sldId="267"/>
            <ac:spMk id="17" creationId="{E66ED2BC-FC18-B5FB-5EB4-5C8B510C4F21}"/>
          </ac:spMkLst>
        </pc:spChg>
        <pc:spChg chg="add mod">
          <ac:chgData name="Ben Jones (Ben Jones)" userId="e6e8a0f3-34fe-4d14-b7ab-3a9f1769fff2" providerId="ADAL" clId="{EFFB92A7-B89B-4FF1-A6D7-CDF9EF482597}" dt="2025-06-13T10:56:37.089" v="2040"/>
          <ac:spMkLst>
            <pc:docMk/>
            <pc:sldMk cId="3457286534" sldId="267"/>
            <ac:spMk id="19" creationId="{3C47FFCE-2287-CF67-FDC5-37A3BB56B4F0}"/>
          </ac:spMkLst>
        </pc:spChg>
        <pc:spChg chg="add mod">
          <ac:chgData name="Ben Jones (Ben Jones)" userId="e6e8a0f3-34fe-4d14-b7ab-3a9f1769fff2" providerId="ADAL" clId="{EFFB92A7-B89B-4FF1-A6D7-CDF9EF482597}" dt="2025-06-13T10:56:37.089" v="2040"/>
          <ac:spMkLst>
            <pc:docMk/>
            <pc:sldMk cId="3457286534" sldId="267"/>
            <ac:spMk id="20" creationId="{43D21996-4D12-5DC5-01F9-BA1BC3491EAF}"/>
          </ac:spMkLst>
        </pc:spChg>
        <pc:spChg chg="add mod">
          <ac:chgData name="Ben Jones (Ben Jones)" userId="e6e8a0f3-34fe-4d14-b7ab-3a9f1769fff2" providerId="ADAL" clId="{EFFB92A7-B89B-4FF1-A6D7-CDF9EF482597}" dt="2025-06-13T10:56:41.914" v="2041" actId="20577"/>
          <ac:spMkLst>
            <pc:docMk/>
            <pc:sldMk cId="3457286534" sldId="267"/>
            <ac:spMk id="21" creationId="{59F7111B-2656-4638-01C4-540CB3A26684}"/>
          </ac:spMkLst>
        </pc:spChg>
        <pc:picChg chg="add del mod">
          <ac:chgData name="Ben Jones (Ben Jones)" userId="e6e8a0f3-34fe-4d14-b7ab-3a9f1769fff2" providerId="ADAL" clId="{EFFB92A7-B89B-4FF1-A6D7-CDF9EF482597}" dt="2025-06-13T10:54:54.650" v="2011" actId="478"/>
          <ac:picMkLst>
            <pc:docMk/>
            <pc:sldMk cId="3457286534" sldId="267"/>
            <ac:picMk id="2" creationId="{750B454E-9F0C-A69D-4426-9F1F5E21F5E0}"/>
          </ac:picMkLst>
        </pc:picChg>
        <pc:picChg chg="add del mod">
          <ac:chgData name="Ben Jones (Ben Jones)" userId="e6e8a0f3-34fe-4d14-b7ab-3a9f1769fff2" providerId="ADAL" clId="{EFFB92A7-B89B-4FF1-A6D7-CDF9EF482597}" dt="2025-06-13T10:56:34.232" v="2038" actId="478"/>
          <ac:picMkLst>
            <pc:docMk/>
            <pc:sldMk cId="3457286534" sldId="267"/>
            <ac:picMk id="6" creationId="{87643F1E-4EB1-8AC6-42BC-F9B5AABCE7C9}"/>
          </ac:picMkLst>
        </pc:picChg>
        <pc:picChg chg="del mod">
          <ac:chgData name="Ben Jones (Ben Jones)" userId="e6e8a0f3-34fe-4d14-b7ab-3a9f1769fff2" providerId="ADAL" clId="{EFFB92A7-B89B-4FF1-A6D7-CDF9EF482597}" dt="2025-06-13T10:56:29.186" v="2036" actId="478"/>
          <ac:picMkLst>
            <pc:docMk/>
            <pc:sldMk cId="3457286534" sldId="267"/>
            <ac:picMk id="8" creationId="{7C125055-2520-F51B-B3B9-45BDBCD01110}"/>
          </ac:picMkLst>
        </pc:picChg>
        <pc:picChg chg="del">
          <ac:chgData name="Ben Jones (Ben Jones)" userId="e6e8a0f3-34fe-4d14-b7ab-3a9f1769fff2" providerId="ADAL" clId="{EFFB92A7-B89B-4FF1-A6D7-CDF9EF482597}" dt="2025-06-13T10:56:35.838" v="2039" actId="478"/>
          <ac:picMkLst>
            <pc:docMk/>
            <pc:sldMk cId="3457286534" sldId="267"/>
            <ac:picMk id="11" creationId="{10BB186F-F282-CB34-1889-1182C42C0FCF}"/>
          </ac:picMkLst>
        </pc:picChg>
        <pc:picChg chg="add del mod">
          <ac:chgData name="Ben Jones (Ben Jones)" userId="e6e8a0f3-34fe-4d14-b7ab-3a9f1769fff2" providerId="ADAL" clId="{EFFB92A7-B89B-4FF1-A6D7-CDF9EF482597}" dt="2025-06-13T10:56:34.232" v="2038" actId="478"/>
          <ac:picMkLst>
            <pc:docMk/>
            <pc:sldMk cId="3457286534" sldId="267"/>
            <ac:picMk id="16" creationId="{A5D86768-DD31-5E7A-A36C-73927A50EE0B}"/>
          </ac:picMkLst>
        </pc:picChg>
        <pc:picChg chg="add mod">
          <ac:chgData name="Ben Jones (Ben Jones)" userId="e6e8a0f3-34fe-4d14-b7ab-3a9f1769fff2" providerId="ADAL" clId="{EFFB92A7-B89B-4FF1-A6D7-CDF9EF482597}" dt="2025-06-13T10:56:37.089" v="2040"/>
          <ac:picMkLst>
            <pc:docMk/>
            <pc:sldMk cId="3457286534" sldId="267"/>
            <ac:picMk id="18" creationId="{B7972461-45D1-3F3C-9609-7A3AB53B1074}"/>
          </ac:picMkLst>
        </pc:picChg>
        <pc:picChg chg="add mod">
          <ac:chgData name="Ben Jones (Ben Jones)" userId="e6e8a0f3-34fe-4d14-b7ab-3a9f1769fff2" providerId="ADAL" clId="{EFFB92A7-B89B-4FF1-A6D7-CDF9EF482597}" dt="2025-06-13T10:56:37.089" v="2040"/>
          <ac:picMkLst>
            <pc:docMk/>
            <pc:sldMk cId="3457286534" sldId="267"/>
            <ac:picMk id="22" creationId="{E2D27CEC-C9FD-B8A6-7143-825025E21799}"/>
          </ac:picMkLst>
        </pc:picChg>
      </pc:sldChg>
      <pc:sldChg chg="addSp delSp add del setBg delDesignElem">
        <pc:chgData name="Ben Jones (Ben Jones)" userId="e6e8a0f3-34fe-4d14-b7ab-3a9f1769fff2" providerId="ADAL" clId="{EFFB92A7-B89B-4FF1-A6D7-CDF9EF482597}" dt="2025-06-13T10:52:55.497" v="2009"/>
        <pc:sldMkLst>
          <pc:docMk/>
          <pc:sldMk cId="654120708" sldId="268"/>
        </pc:sldMkLst>
        <pc:spChg chg="add del">
          <ac:chgData name="Ben Jones (Ben Jones)" userId="e6e8a0f3-34fe-4d14-b7ab-3a9f1769fff2" providerId="ADAL" clId="{EFFB92A7-B89B-4FF1-A6D7-CDF9EF482597}" dt="2025-06-13T10:52:55.497" v="2009"/>
          <ac:spMkLst>
            <pc:docMk/>
            <pc:sldMk cId="654120708" sldId="268"/>
            <ac:spMk id="13" creationId="{04812C46-200A-4DEB-A05E-3ED6C68C2387}"/>
          </ac:spMkLst>
        </pc:spChg>
        <pc:spChg chg="add del">
          <ac:chgData name="Ben Jones (Ben Jones)" userId="e6e8a0f3-34fe-4d14-b7ab-3a9f1769fff2" providerId="ADAL" clId="{EFFB92A7-B89B-4FF1-A6D7-CDF9EF482597}" dt="2025-06-13T10:52:55.497" v="2009"/>
          <ac:spMkLst>
            <pc:docMk/>
            <pc:sldMk cId="654120708" sldId="268"/>
            <ac:spMk id="15" creationId="{D1EA859B-E555-4109-94F3-6700E046E008}"/>
          </ac:spMkLst>
        </pc:spChg>
      </pc:sldChg>
      <pc:sldChg chg="addSp modSp new mod modClrScheme chgLayout modNotesTx">
        <pc:chgData name="Ben Jones (Ben Jones)" userId="e6e8a0f3-34fe-4d14-b7ab-3a9f1769fff2" providerId="ADAL" clId="{EFFB92A7-B89B-4FF1-A6D7-CDF9EF482597}" dt="2025-06-14T07:38:12.192" v="3187" actId="20577"/>
        <pc:sldMkLst>
          <pc:docMk/>
          <pc:sldMk cId="3694670669" sldId="268"/>
        </pc:sldMkLst>
        <pc:spChg chg="add mod">
          <ac:chgData name="Ben Jones (Ben Jones)" userId="e6e8a0f3-34fe-4d14-b7ab-3a9f1769fff2" providerId="ADAL" clId="{EFFB92A7-B89B-4FF1-A6D7-CDF9EF482597}" dt="2025-06-14T07:18:50.086" v="2096" actId="20577"/>
          <ac:spMkLst>
            <pc:docMk/>
            <pc:sldMk cId="3694670669" sldId="268"/>
            <ac:spMk id="2" creationId="{0DE368D2-5423-2CCF-274F-2CDBAFAADD40}"/>
          </ac:spMkLst>
        </pc:spChg>
        <pc:spChg chg="add mod">
          <ac:chgData name="Ben Jones (Ben Jones)" userId="e6e8a0f3-34fe-4d14-b7ab-3a9f1769fff2" providerId="ADAL" clId="{EFFB92A7-B89B-4FF1-A6D7-CDF9EF482597}" dt="2025-06-14T07:29:55.800" v="2347" actId="20577"/>
          <ac:spMkLst>
            <pc:docMk/>
            <pc:sldMk cId="3694670669" sldId="268"/>
            <ac:spMk id="3" creationId="{00E5309A-EA4E-65F6-1314-D9666B8032D4}"/>
          </ac:spMkLst>
        </pc:spChg>
        <pc:picChg chg="add mod">
          <ac:chgData name="Ben Jones (Ben Jones)" userId="e6e8a0f3-34fe-4d14-b7ab-3a9f1769fff2" providerId="ADAL" clId="{EFFB92A7-B89B-4FF1-A6D7-CDF9EF482597}" dt="2025-06-14T07:37:32.209" v="3116" actId="14100"/>
          <ac:picMkLst>
            <pc:docMk/>
            <pc:sldMk cId="3694670669" sldId="268"/>
            <ac:picMk id="5" creationId="{10535748-40E2-9312-5A86-5F5976659461}"/>
          </ac:picMkLst>
        </pc:picChg>
      </pc:sldChg>
      <pc:sldChg chg="addSp delSp modSp new mod modNotesTx">
        <pc:chgData name="Ben Jones (Ben Jones)" userId="e6e8a0f3-34fe-4d14-b7ab-3a9f1769fff2" providerId="ADAL" clId="{EFFB92A7-B89B-4FF1-A6D7-CDF9EF482597}" dt="2025-06-14T07:38:46.115" v="3205" actId="20577"/>
        <pc:sldMkLst>
          <pc:docMk/>
          <pc:sldMk cId="980646173" sldId="269"/>
        </pc:sldMkLst>
        <pc:spChg chg="mod">
          <ac:chgData name="Ben Jones (Ben Jones)" userId="e6e8a0f3-34fe-4d14-b7ab-3a9f1769fff2" providerId="ADAL" clId="{EFFB92A7-B89B-4FF1-A6D7-CDF9EF482597}" dt="2025-06-14T07:19:49.757" v="2116" actId="20577"/>
          <ac:spMkLst>
            <pc:docMk/>
            <pc:sldMk cId="980646173" sldId="269"/>
            <ac:spMk id="2" creationId="{564E310E-DC6E-5F41-38DB-23FBC78C018A}"/>
          </ac:spMkLst>
        </pc:spChg>
        <pc:spChg chg="del mod">
          <ac:chgData name="Ben Jones (Ben Jones)" userId="e6e8a0f3-34fe-4d14-b7ab-3a9f1769fff2" providerId="ADAL" clId="{EFFB92A7-B89B-4FF1-A6D7-CDF9EF482597}" dt="2025-06-14T07:19:51.698" v="2118"/>
          <ac:spMkLst>
            <pc:docMk/>
            <pc:sldMk cId="980646173" sldId="269"/>
            <ac:spMk id="3" creationId="{1236D05B-54EE-B61E-35B5-8597D0709A38}"/>
          </ac:spMkLst>
        </pc:spChg>
        <pc:spChg chg="add del mod">
          <ac:chgData name="Ben Jones (Ben Jones)" userId="e6e8a0f3-34fe-4d14-b7ab-3a9f1769fff2" providerId="ADAL" clId="{EFFB92A7-B89B-4FF1-A6D7-CDF9EF482597}" dt="2025-06-14T07:21:42.972" v="2136" actId="3680"/>
          <ac:spMkLst>
            <pc:docMk/>
            <pc:sldMk cId="980646173" sldId="269"/>
            <ac:spMk id="6" creationId="{A9364AA3-24C5-F4F6-FC9B-B9789C59BDBF}"/>
          </ac:spMkLst>
        </pc:spChg>
        <pc:graphicFrameChg chg="add del mod modGraphic">
          <ac:chgData name="Ben Jones (Ben Jones)" userId="e6e8a0f3-34fe-4d14-b7ab-3a9f1769fff2" providerId="ADAL" clId="{EFFB92A7-B89B-4FF1-A6D7-CDF9EF482597}" dt="2025-06-14T07:21:17.382" v="2130" actId="478"/>
          <ac:graphicFrameMkLst>
            <pc:docMk/>
            <pc:sldMk cId="980646173" sldId="269"/>
            <ac:graphicFrameMk id="4" creationId="{26DFA844-63D0-F5AA-D5E0-5B69CDAC1C68}"/>
          </ac:graphicFrameMkLst>
        </pc:graphicFrameChg>
        <pc:graphicFrameChg chg="add mod ord modGraphic">
          <ac:chgData name="Ben Jones (Ben Jones)" userId="e6e8a0f3-34fe-4d14-b7ab-3a9f1769fff2" providerId="ADAL" clId="{EFFB92A7-B89B-4FF1-A6D7-CDF9EF482597}" dt="2025-06-14T07:24:50.926" v="2172" actId="12385"/>
          <ac:graphicFrameMkLst>
            <pc:docMk/>
            <pc:sldMk cId="980646173" sldId="269"/>
            <ac:graphicFrameMk id="7" creationId="{B54D0CC1-BA88-F011-508D-2ED0B4251EFC}"/>
          </ac:graphicFrameMkLst>
        </pc:graphicFrameChg>
      </pc:sldChg>
      <pc:sldChg chg="addSp delSp modSp new mod modNotesTx">
        <pc:chgData name="Ben Jones (Ben Jones)" userId="e6e8a0f3-34fe-4d14-b7ab-3a9f1769fff2" providerId="ADAL" clId="{EFFB92A7-B89B-4FF1-A6D7-CDF9EF482597}" dt="2025-06-14T07:39:24.723" v="3271" actId="20577"/>
        <pc:sldMkLst>
          <pc:docMk/>
          <pc:sldMk cId="2574788970" sldId="270"/>
        </pc:sldMkLst>
        <pc:spChg chg="mod">
          <ac:chgData name="Ben Jones (Ben Jones)" userId="e6e8a0f3-34fe-4d14-b7ab-3a9f1769fff2" providerId="ADAL" clId="{EFFB92A7-B89B-4FF1-A6D7-CDF9EF482597}" dt="2025-06-14T07:25:21.830" v="2179" actId="20577"/>
          <ac:spMkLst>
            <pc:docMk/>
            <pc:sldMk cId="2574788970" sldId="270"/>
            <ac:spMk id="2" creationId="{65F0172D-A01E-F393-5078-9E73BFBC332D}"/>
          </ac:spMkLst>
        </pc:spChg>
        <pc:spChg chg="del">
          <ac:chgData name="Ben Jones (Ben Jones)" userId="e6e8a0f3-34fe-4d14-b7ab-3a9f1769fff2" providerId="ADAL" clId="{EFFB92A7-B89B-4FF1-A6D7-CDF9EF482597}" dt="2025-06-14T07:25:32.981" v="2180" actId="22"/>
          <ac:spMkLst>
            <pc:docMk/>
            <pc:sldMk cId="2574788970" sldId="270"/>
            <ac:spMk id="3" creationId="{2909C9EC-ED35-252B-A06C-51A5AE2DF50D}"/>
          </ac:spMkLst>
        </pc:spChg>
        <pc:picChg chg="add mod ord">
          <ac:chgData name="Ben Jones (Ben Jones)" userId="e6e8a0f3-34fe-4d14-b7ab-3a9f1769fff2" providerId="ADAL" clId="{EFFB92A7-B89B-4FF1-A6D7-CDF9EF482597}" dt="2025-06-14T07:25:41.611" v="2183" actId="1076"/>
          <ac:picMkLst>
            <pc:docMk/>
            <pc:sldMk cId="2574788970" sldId="270"/>
            <ac:picMk id="5" creationId="{016B1BAD-DC05-A5B2-DAFC-C555EC55FF6A}"/>
          </ac:picMkLst>
        </pc:picChg>
        <pc:picChg chg="add mod">
          <ac:chgData name="Ben Jones (Ben Jones)" userId="e6e8a0f3-34fe-4d14-b7ab-3a9f1769fff2" providerId="ADAL" clId="{EFFB92A7-B89B-4FF1-A6D7-CDF9EF482597}" dt="2025-06-14T07:26:00.773" v="2184"/>
          <ac:picMkLst>
            <pc:docMk/>
            <pc:sldMk cId="2574788970" sldId="270"/>
            <ac:picMk id="6" creationId="{9B901AED-58AF-09C5-E6AC-B85BFFE39288}"/>
          </ac:picMkLst>
        </pc:picChg>
      </pc:sldChg>
      <pc:sldChg chg="addSp delSp modSp new mod modClrScheme modAnim chgLayout modNotesTx">
        <pc:chgData name="Ben Jones (Ben Jones)" userId="e6e8a0f3-34fe-4d14-b7ab-3a9f1769fff2" providerId="ADAL" clId="{EFFB92A7-B89B-4FF1-A6D7-CDF9EF482597}" dt="2025-06-14T07:42:30.138" v="3429"/>
        <pc:sldMkLst>
          <pc:docMk/>
          <pc:sldMk cId="596947262" sldId="271"/>
        </pc:sldMkLst>
        <pc:spChg chg="del">
          <ac:chgData name="Ben Jones (Ben Jones)" userId="e6e8a0f3-34fe-4d14-b7ab-3a9f1769fff2" providerId="ADAL" clId="{EFFB92A7-B89B-4FF1-A6D7-CDF9EF482597}" dt="2025-06-14T07:32:26.692" v="2686" actId="700"/>
          <ac:spMkLst>
            <pc:docMk/>
            <pc:sldMk cId="596947262" sldId="271"/>
            <ac:spMk id="2" creationId="{21F6F443-12E0-984A-5FA8-008E7B63F6BE}"/>
          </ac:spMkLst>
        </pc:spChg>
        <pc:spChg chg="del">
          <ac:chgData name="Ben Jones (Ben Jones)" userId="e6e8a0f3-34fe-4d14-b7ab-3a9f1769fff2" providerId="ADAL" clId="{EFFB92A7-B89B-4FF1-A6D7-CDF9EF482597}" dt="2025-06-14T07:32:26.692" v="2686" actId="700"/>
          <ac:spMkLst>
            <pc:docMk/>
            <pc:sldMk cId="596947262" sldId="271"/>
            <ac:spMk id="3" creationId="{6C31E7A9-B444-8400-549F-8328C150A280}"/>
          </ac:spMkLst>
        </pc:spChg>
        <pc:spChg chg="add mod">
          <ac:chgData name="Ben Jones (Ben Jones)" userId="e6e8a0f3-34fe-4d14-b7ab-3a9f1769fff2" providerId="ADAL" clId="{EFFB92A7-B89B-4FF1-A6D7-CDF9EF482597}" dt="2025-06-14T07:32:51.886" v="2699" actId="1076"/>
          <ac:spMkLst>
            <pc:docMk/>
            <pc:sldMk cId="596947262" sldId="271"/>
            <ac:spMk id="5" creationId="{66770BE1-D9BB-3278-5A9D-AABC8C06CF99}"/>
          </ac:spMkLst>
        </pc:spChg>
        <pc:spChg chg="add del mod ord">
          <ac:chgData name="Ben Jones (Ben Jones)" userId="e6e8a0f3-34fe-4d14-b7ab-3a9f1769fff2" providerId="ADAL" clId="{EFFB92A7-B89B-4FF1-A6D7-CDF9EF482597}" dt="2025-06-14T07:33:37.908" v="2819" actId="700"/>
          <ac:spMkLst>
            <pc:docMk/>
            <pc:sldMk cId="596947262" sldId="271"/>
            <ac:spMk id="6" creationId="{098585C8-3878-2764-6F40-ABF9FFCA208C}"/>
          </ac:spMkLst>
        </pc:spChg>
        <pc:spChg chg="add mod ord">
          <ac:chgData name="Ben Jones (Ben Jones)" userId="e6e8a0f3-34fe-4d14-b7ab-3a9f1769fff2" providerId="ADAL" clId="{EFFB92A7-B89B-4FF1-A6D7-CDF9EF482597}" dt="2025-06-14T07:41:03.811" v="3424" actId="20577"/>
          <ac:spMkLst>
            <pc:docMk/>
            <pc:sldMk cId="596947262" sldId="271"/>
            <ac:spMk id="7" creationId="{ADCFB4F9-109D-D3D6-15CE-0C591BB4046E}"/>
          </ac:spMkLst>
        </pc:spChg>
        <pc:spChg chg="add del mod ord">
          <ac:chgData name="Ben Jones (Ben Jones)" userId="e6e8a0f3-34fe-4d14-b7ab-3a9f1769fff2" providerId="ADAL" clId="{EFFB92A7-B89B-4FF1-A6D7-CDF9EF482597}" dt="2025-06-14T07:34:03.282" v="2820" actId="700"/>
          <ac:spMkLst>
            <pc:docMk/>
            <pc:sldMk cId="596947262" sldId="271"/>
            <ac:spMk id="8" creationId="{63176CD3-3ECD-3A31-3928-8C6966D88AB5}"/>
          </ac:spMkLst>
        </pc:spChg>
        <pc:spChg chg="add del mod ord">
          <ac:chgData name="Ben Jones (Ben Jones)" userId="e6e8a0f3-34fe-4d14-b7ab-3a9f1769fff2" providerId="ADAL" clId="{EFFB92A7-B89B-4FF1-A6D7-CDF9EF482597}" dt="2025-06-14T07:40:37.144" v="3410" actId="478"/>
          <ac:spMkLst>
            <pc:docMk/>
            <pc:sldMk cId="596947262" sldId="271"/>
            <ac:spMk id="9" creationId="{093E302C-3162-FC9F-8E16-66B708687E2D}"/>
          </ac:spMkLst>
        </pc:spChg>
        <pc:picChg chg="add mod">
          <ac:chgData name="Ben Jones (Ben Jones)" userId="e6e8a0f3-34fe-4d14-b7ab-3a9f1769fff2" providerId="ADAL" clId="{EFFB92A7-B89B-4FF1-A6D7-CDF9EF482597}" dt="2025-06-14T07:32:28.123" v="2687"/>
          <ac:picMkLst>
            <pc:docMk/>
            <pc:sldMk cId="596947262" sldId="271"/>
            <ac:picMk id="4" creationId="{6887F059-67B7-E287-FA1A-7116AF91BF7F}"/>
          </ac:picMkLst>
        </pc:picChg>
      </pc:sldChg>
    </pc:docChg>
  </pc:docChgLst>
  <pc:docChgLst>
    <pc:chgData name="Ben Jones (Ben Jones)" userId="e6e8a0f3-34fe-4d14-b7ab-3a9f1769fff2" providerId="ADAL" clId="{C4D3BADE-994A-430A-89FF-5F039E903C41}"/>
    <pc:docChg chg="undo custSel addSld delSld modSld sldOrd">
      <pc:chgData name="Ben Jones (Ben Jones)" userId="e6e8a0f3-34fe-4d14-b7ab-3a9f1769fff2" providerId="ADAL" clId="{C4D3BADE-994A-430A-89FF-5F039E903C41}" dt="2025-06-12T01:54:25.861" v="2139"/>
      <pc:docMkLst>
        <pc:docMk/>
      </pc:docMkLst>
      <pc:sldChg chg="addSp modSp mod modNotesTx">
        <pc:chgData name="Ben Jones (Ben Jones)" userId="e6e8a0f3-34fe-4d14-b7ab-3a9f1769fff2" providerId="ADAL" clId="{C4D3BADE-994A-430A-89FF-5F039E903C41}" dt="2025-06-12T01:48:00.217" v="2133"/>
        <pc:sldMkLst>
          <pc:docMk/>
          <pc:sldMk cId="4046351447" sldId="256"/>
        </pc:sldMkLst>
      </pc:sldChg>
      <pc:sldChg chg="addSp modSp mod modNotesTx">
        <pc:chgData name="Ben Jones (Ben Jones)" userId="e6e8a0f3-34fe-4d14-b7ab-3a9f1769fff2" providerId="ADAL" clId="{C4D3BADE-994A-430A-89FF-5F039E903C41}" dt="2025-06-12T01:53:39.049" v="2138"/>
        <pc:sldMkLst>
          <pc:docMk/>
          <pc:sldMk cId="137375155" sldId="257"/>
        </pc:sldMkLst>
        <pc:spChg chg="mod">
          <ac:chgData name="Ben Jones (Ben Jones)" userId="e6e8a0f3-34fe-4d14-b7ab-3a9f1769fff2" providerId="ADAL" clId="{C4D3BADE-994A-430A-89FF-5F039E903C41}" dt="2025-06-11T22:43:17.958" v="505" actId="6549"/>
          <ac:spMkLst>
            <pc:docMk/>
            <pc:sldMk cId="137375155" sldId="257"/>
            <ac:spMk id="6" creationId="{6295203F-60F9-52C2-FCE9-126DC3FF14DC}"/>
          </ac:spMkLst>
        </pc:spChg>
      </pc:sldChg>
      <pc:sldChg chg="addSp modSp modNotesTx">
        <pc:chgData name="Ben Jones (Ben Jones)" userId="e6e8a0f3-34fe-4d14-b7ab-3a9f1769fff2" providerId="ADAL" clId="{C4D3BADE-994A-430A-89FF-5F039E903C41}" dt="2025-06-12T01:54:25.861" v="2139"/>
        <pc:sldMkLst>
          <pc:docMk/>
          <pc:sldMk cId="3809958420" sldId="258"/>
        </pc:sldMkLst>
      </pc:sldChg>
      <pc:sldChg chg="addSp modSp modNotesTx">
        <pc:chgData name="Ben Jones (Ben Jones)" userId="e6e8a0f3-34fe-4d14-b7ab-3a9f1769fff2" providerId="ADAL" clId="{C4D3BADE-994A-430A-89FF-5F039E903C41}" dt="2025-06-12T01:52:47.411" v="2137"/>
        <pc:sldMkLst>
          <pc:docMk/>
          <pc:sldMk cId="935061494" sldId="259"/>
        </pc:sldMkLst>
      </pc:sldChg>
      <pc:sldChg chg="addSp modSp modNotesTx">
        <pc:chgData name="Ben Jones (Ben Jones)" userId="e6e8a0f3-34fe-4d14-b7ab-3a9f1769fff2" providerId="ADAL" clId="{C4D3BADE-994A-430A-89FF-5F039E903C41}" dt="2025-06-12T01:51:41.778" v="2136"/>
        <pc:sldMkLst>
          <pc:docMk/>
          <pc:sldMk cId="553467654" sldId="260"/>
        </pc:sldMkLst>
      </pc:sldChg>
      <pc:sldChg chg="del">
        <pc:chgData name="Ben Jones (Ben Jones)" userId="e6e8a0f3-34fe-4d14-b7ab-3a9f1769fff2" providerId="ADAL" clId="{C4D3BADE-994A-430A-89FF-5F039E903C41}" dt="2025-06-11T22:43:44.396" v="510" actId="2696"/>
        <pc:sldMkLst>
          <pc:docMk/>
          <pc:sldMk cId="3817010905" sldId="261"/>
        </pc:sldMkLst>
      </pc:sldChg>
      <pc:sldChg chg="del">
        <pc:chgData name="Ben Jones (Ben Jones)" userId="e6e8a0f3-34fe-4d14-b7ab-3a9f1769fff2" providerId="ADAL" clId="{C4D3BADE-994A-430A-89FF-5F039E903C41}" dt="2025-06-11T22:43:44.396" v="510" actId="2696"/>
        <pc:sldMkLst>
          <pc:docMk/>
          <pc:sldMk cId="4120231659" sldId="262"/>
        </pc:sldMkLst>
      </pc:sldChg>
      <pc:sldChg chg="addSp modSp mod ord modNotesTx">
        <pc:chgData name="Ben Jones (Ben Jones)" userId="e6e8a0f3-34fe-4d14-b7ab-3a9f1769fff2" providerId="ADAL" clId="{C4D3BADE-994A-430A-89FF-5F039E903C41}" dt="2025-06-12T01:51:06.069" v="2135"/>
        <pc:sldMkLst>
          <pc:docMk/>
          <pc:sldMk cId="3146773800" sldId="263"/>
        </pc:sldMkLst>
        <pc:spChg chg="mod">
          <ac:chgData name="Ben Jones (Ben Jones)" userId="e6e8a0f3-34fe-4d14-b7ab-3a9f1769fff2" providerId="ADAL" clId="{C4D3BADE-994A-430A-89FF-5F039E903C41}" dt="2025-06-09T23:09:51.677" v="60" actId="20577"/>
          <ac:spMkLst>
            <pc:docMk/>
            <pc:sldMk cId="3146773800" sldId="263"/>
            <ac:spMk id="3" creationId="{1180F4BC-006D-F6AD-A7F3-80549E817367}"/>
          </ac:spMkLst>
        </pc:spChg>
      </pc:sldChg>
      <pc:sldChg chg="addSp delSp modSp new mod">
        <pc:chgData name="Ben Jones (Ben Jones)" userId="e6e8a0f3-34fe-4d14-b7ab-3a9f1769fff2" providerId="ADAL" clId="{C4D3BADE-994A-430A-89FF-5F039E903C41}" dt="2025-06-10T03:31:53.939" v="99" actId="478"/>
        <pc:sldMkLst>
          <pc:docMk/>
          <pc:sldMk cId="2060514578" sldId="264"/>
        </pc:sldMkLst>
      </pc:sldChg>
      <pc:sldChg chg="addSp delSp modSp new mod modClrScheme modAnim chgLayout">
        <pc:chgData name="Ben Jones (Ben Jones)" userId="e6e8a0f3-34fe-4d14-b7ab-3a9f1769fff2" providerId="ADAL" clId="{C4D3BADE-994A-430A-89FF-5F039E903C41}" dt="2025-06-12T01:49:58.907" v="2134"/>
        <pc:sldMkLst>
          <pc:docMk/>
          <pc:sldMk cId="1504205882" sldId="265"/>
        </pc:sldMkLst>
        <pc:spChg chg="add mod">
          <ac:chgData name="Ben Jones (Ben Jones)" userId="e6e8a0f3-34fe-4d14-b7ab-3a9f1769fff2" providerId="ADAL" clId="{C4D3BADE-994A-430A-89FF-5F039E903C41}" dt="2025-06-11T03:37:47.723" v="456" actId="207"/>
          <ac:spMkLst>
            <pc:docMk/>
            <pc:sldMk cId="1504205882" sldId="265"/>
            <ac:spMk id="7" creationId="{CA242387-7D63-671A-2BF7-045CA51DFAD7}"/>
          </ac:spMkLst>
        </pc:spChg>
        <pc:spChg chg="add mod">
          <ac:chgData name="Ben Jones (Ben Jones)" userId="e6e8a0f3-34fe-4d14-b7ab-3a9f1769fff2" providerId="ADAL" clId="{C4D3BADE-994A-430A-89FF-5F039E903C41}" dt="2025-06-10T03:37:52.421" v="445" actId="1036"/>
          <ac:spMkLst>
            <pc:docMk/>
            <pc:sldMk cId="1504205882" sldId="265"/>
            <ac:spMk id="8" creationId="{4D4C6827-8DA7-8D25-3521-CA0D640C9CDA}"/>
          </ac:spMkLst>
        </pc:spChg>
        <pc:spChg chg="add mod">
          <ac:chgData name="Ben Jones (Ben Jones)" userId="e6e8a0f3-34fe-4d14-b7ab-3a9f1769fff2" providerId="ADAL" clId="{C4D3BADE-994A-430A-89FF-5F039E903C41}" dt="2025-06-10T03:37:47.876" v="443" actId="1035"/>
          <ac:spMkLst>
            <pc:docMk/>
            <pc:sldMk cId="1504205882" sldId="265"/>
            <ac:spMk id="9" creationId="{28BEE5AE-5AD0-1BA1-918F-E775FEFD1901}"/>
          </ac:spMkLst>
        </pc:spChg>
        <pc:spChg chg="add mod">
          <ac:chgData name="Ben Jones (Ben Jones)" userId="e6e8a0f3-34fe-4d14-b7ab-3a9f1769fff2" providerId="ADAL" clId="{C4D3BADE-994A-430A-89FF-5F039E903C41}" dt="2025-06-10T03:37:40.759" v="436" actId="1036"/>
          <ac:spMkLst>
            <pc:docMk/>
            <pc:sldMk cId="1504205882" sldId="265"/>
            <ac:spMk id="10" creationId="{535C95B7-9673-F8EE-DF33-F7006E2BF907}"/>
          </ac:spMkLst>
        </pc:spChg>
        <pc:spChg chg="add mod">
          <ac:chgData name="Ben Jones (Ben Jones)" userId="e6e8a0f3-34fe-4d14-b7ab-3a9f1769fff2" providerId="ADAL" clId="{C4D3BADE-994A-430A-89FF-5F039E903C41}" dt="2025-06-10T03:37:44.444" v="437" actId="1036"/>
          <ac:spMkLst>
            <pc:docMk/>
            <pc:sldMk cId="1504205882" sldId="265"/>
            <ac:spMk id="11" creationId="{CAC938FA-CD3F-690F-CCC3-F22CC600B9DC}"/>
          </ac:spMkLst>
        </pc:spChg>
        <pc:picChg chg="add mod">
          <ac:chgData name="Ben Jones (Ben Jones)" userId="e6e8a0f3-34fe-4d14-b7ab-3a9f1769fff2" providerId="ADAL" clId="{C4D3BADE-994A-430A-89FF-5F039E903C41}" dt="2025-06-10T03:33:20.095" v="118" actId="1076"/>
          <ac:picMkLst>
            <pc:docMk/>
            <pc:sldMk cId="1504205882" sldId="265"/>
            <ac:picMk id="6" creationId="{2D979D4C-259B-1090-5A96-7BE708B8CCEF}"/>
          </ac:picMkLst>
        </pc:picChg>
      </pc:sldChg>
      <pc:sldChg chg="new del modNotesTx">
        <pc:chgData name="Ben Jones (Ben Jones)" userId="e6e8a0f3-34fe-4d14-b7ab-3a9f1769fff2" providerId="ADAL" clId="{C4D3BADE-994A-430A-89FF-5F039E903C41}" dt="2025-06-12T01:46:38.731" v="2132" actId="2696"/>
        <pc:sldMkLst>
          <pc:docMk/>
          <pc:sldMk cId="77287417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49D97-6D54-4683-9F26-361C4FA90B72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657B4-3874-4727-A595-C601964512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29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lecture focuses on the fundamental concepts</a:t>
            </a:r>
          </a:p>
          <a:p>
            <a:r>
              <a:rPr lang="en-AU" dirty="0"/>
              <a:t>Of the Object Oriented Paradigm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89D2-EB36-4E9C-A3B6-E3D8D6A3721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6175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These are the Pi Pico Pins allocated for this project</a:t>
            </a:r>
          </a:p>
          <a:p>
            <a:r>
              <a:rPr lang="en-AU" dirty="0"/>
              <a:t>For ease of following this project, it is suggested</a:t>
            </a:r>
          </a:p>
          <a:p>
            <a:r>
              <a:rPr lang="en-AU" dirty="0"/>
              <a:t>You use these pins.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7B4-3874-4727-A595-C60196451203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9914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Throughout these tutorials when </a:t>
            </a:r>
          </a:p>
          <a:p>
            <a:r>
              <a:rPr lang="en-AU" dirty="0"/>
              <a:t>You see this pause symbol it means</a:t>
            </a:r>
          </a:p>
          <a:p>
            <a:r>
              <a:rPr lang="en-AU" dirty="0"/>
              <a:t>You need to press pause and implement</a:t>
            </a:r>
          </a:p>
          <a:p>
            <a:r>
              <a:rPr lang="en-AU" dirty="0"/>
              <a:t>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7B4-3874-4727-A595-C60196451203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8251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now you need to press pause and wire your project.</a:t>
            </a:r>
          </a:p>
          <a:p>
            <a:r>
              <a:rPr lang="en-AU" dirty="0"/>
              <a:t>When you have finished wiring it,</a:t>
            </a:r>
          </a:p>
          <a:p>
            <a:r>
              <a:rPr lang="en-AU" dirty="0"/>
              <a:t>you are ready for the Lecture 1.</a:t>
            </a:r>
          </a:p>
          <a:p>
            <a:r>
              <a:rPr lang="en-AU" dirty="0"/>
              <a:t>Were will start by unit testing your</a:t>
            </a:r>
          </a:p>
          <a:p>
            <a:r>
              <a:rPr lang="en-AU" dirty="0"/>
              <a:t>prototype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7B4-3874-4727-A595-C60196451203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12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source repository</a:t>
            </a:r>
          </a:p>
          <a:p>
            <a:pPr marL="228600" indent="-228600">
              <a:buAutoNum type="arabicPeriod"/>
            </a:pPr>
            <a:r>
              <a:rPr lang="en-US" dirty="0"/>
              <a:t>Please fork the repository to your own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 marL="228600" indent="-228600">
              <a:buAutoNum type="arabicPeriod"/>
            </a:pPr>
            <a:r>
              <a:rPr lang="en-AU" dirty="0"/>
              <a:t>This folder contains the firmware and nuke unbricking firmware</a:t>
            </a:r>
          </a:p>
          <a:p>
            <a:pPr marL="228600" indent="-228600">
              <a:buAutoNum type="arabicPeriod"/>
            </a:pPr>
            <a:r>
              <a:rPr lang="en-AU" dirty="0"/>
              <a:t>This folder contains the documentation for the introduction projects</a:t>
            </a:r>
          </a:p>
          <a:p>
            <a:pPr marL="228600" indent="-228600">
              <a:buAutoNum type="arabicPeriod"/>
            </a:pPr>
            <a:r>
              <a:rPr lang="en-AU" dirty="0"/>
              <a:t>This folder </a:t>
            </a:r>
            <a:r>
              <a:rPr lang="en-AU" dirty="0" err="1"/>
              <a:t>folder</a:t>
            </a:r>
            <a:r>
              <a:rPr lang="en-AU" dirty="0"/>
              <a:t> is pre-configured for Pi Pico development is VS Code</a:t>
            </a:r>
          </a:p>
          <a:p>
            <a:pPr marL="228600" indent="-228600">
              <a:buAutoNum type="arabicPeriod"/>
            </a:pPr>
            <a:r>
              <a:rPr lang="en-AU" dirty="0"/>
              <a:t>This folder contains details on the concepts covered in these video tutorials </a:t>
            </a:r>
          </a:p>
          <a:p>
            <a:pPr marL="228600" indent="-228600">
              <a:buAutoNum type="arabicPeriod"/>
            </a:pPr>
            <a:r>
              <a:rPr lang="en-AU" dirty="0"/>
              <a:t>This file has help for connecting Pi Pico to different IDE’s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7B4-3874-4727-A595-C6019645120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403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Pi Pico works with all these IDE’s</a:t>
            </a:r>
          </a:p>
          <a:p>
            <a:r>
              <a:rPr lang="en-AU" dirty="0"/>
              <a:t>I will be demonstrating </a:t>
            </a:r>
            <a:r>
              <a:rPr lang="en-AU" dirty="0" err="1"/>
              <a:t>Wokwi</a:t>
            </a:r>
            <a:r>
              <a:rPr lang="en-AU" dirty="0"/>
              <a:t> and </a:t>
            </a:r>
            <a:r>
              <a:rPr lang="en-AU" dirty="0" err="1"/>
              <a:t>VSCode</a:t>
            </a:r>
            <a:r>
              <a:rPr lang="en-AU" dirty="0"/>
              <a:t> in these lectures.</a:t>
            </a:r>
          </a:p>
          <a:p>
            <a:r>
              <a:rPr lang="en-AU" dirty="0"/>
              <a:t>You can write code in </a:t>
            </a:r>
            <a:r>
              <a:rPr lang="en-AU" dirty="0" err="1"/>
              <a:t>CodeSpaces</a:t>
            </a:r>
            <a:r>
              <a:rPr lang="en-AU" dirty="0"/>
              <a:t> but</a:t>
            </a:r>
          </a:p>
          <a:p>
            <a:r>
              <a:rPr lang="en-AU" dirty="0"/>
              <a:t>it will not connect to the hardware for upload</a:t>
            </a:r>
          </a:p>
          <a:p>
            <a:r>
              <a:rPr lang="en-AU" dirty="0" err="1"/>
              <a:t>VScode</a:t>
            </a:r>
            <a:r>
              <a:rPr lang="en-AU" dirty="0"/>
              <a:t> requires the Pi Pico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7B4-3874-4727-A595-C60196451203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105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Wokwi</a:t>
            </a:r>
            <a:r>
              <a:rPr lang="en-AU" dirty="0"/>
              <a:t> is an Online simulator and IDE,</a:t>
            </a:r>
          </a:p>
          <a:p>
            <a:r>
              <a:rPr lang="en-AU" dirty="0"/>
              <a:t>it great for simulations and unit tests.</a:t>
            </a:r>
          </a:p>
          <a:p>
            <a:r>
              <a:rPr lang="en-AU" dirty="0"/>
              <a:t>All these projects including the OOP Mini Project</a:t>
            </a:r>
          </a:p>
          <a:p>
            <a:r>
              <a:rPr lang="en-AU" dirty="0"/>
              <a:t>can be complete in </a:t>
            </a:r>
            <a:r>
              <a:rPr lang="en-AU" dirty="0" err="1"/>
              <a:t>Wokwi</a:t>
            </a:r>
            <a:r>
              <a:rPr lang="en-AU" dirty="0"/>
              <a:t>.</a:t>
            </a:r>
          </a:p>
          <a:p>
            <a:r>
              <a:rPr lang="en-AU" dirty="0"/>
              <a:t>Although for your skills I encourage you</a:t>
            </a:r>
          </a:p>
          <a:p>
            <a:r>
              <a:rPr lang="en-AU" dirty="0"/>
              <a:t>to physically wire them on a breadboard.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7B4-3874-4727-A595-C60196451203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281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introduction projects are your first task after watching this video.</a:t>
            </a:r>
          </a:p>
          <a:p>
            <a:r>
              <a:rPr lang="en-AU" dirty="0"/>
              <a:t>You are to follow the written instructions to build each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7B4-3874-4727-A595-C60196451203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909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common mistakes you should be aware of are</a:t>
            </a:r>
          </a:p>
          <a:p>
            <a:r>
              <a:rPr lang="en-US" dirty="0"/>
              <a:t>Programming GPIO Pin 3 but wiring to the 3</a:t>
            </a:r>
            <a:r>
              <a:rPr lang="en-US" baseline="30000" dirty="0"/>
              <a:t>rd</a:t>
            </a:r>
            <a:r>
              <a:rPr lang="en-US" dirty="0"/>
              <a:t> Pin not GP3.</a:t>
            </a:r>
          </a:p>
          <a:p>
            <a:r>
              <a:rPr lang="en-AU" dirty="0"/>
              <a:t>Incorrect polarity on an LED.</a:t>
            </a:r>
          </a:p>
          <a:p>
            <a:r>
              <a:rPr lang="en-AU" dirty="0"/>
              <a:t>Connecting to the wrong row on a breadboard.</a:t>
            </a:r>
          </a:p>
          <a:p>
            <a:r>
              <a:rPr lang="en-AU" dirty="0"/>
              <a:t>Not connecting the analogue sensor to the analogue ground AGND.</a:t>
            </a:r>
          </a:p>
          <a:p>
            <a:r>
              <a:rPr lang="en-AU" dirty="0"/>
              <a:t>Not uploading a Library (2IC).</a:t>
            </a:r>
          </a:p>
          <a:p>
            <a:r>
              <a:rPr lang="en-AU" dirty="0"/>
              <a:t>Overcurrent on a sensor. Most sensors are 3.3v sensitive.</a:t>
            </a:r>
          </a:p>
          <a:p>
            <a:r>
              <a:rPr lang="en-AU" dirty="0"/>
              <a:t>Only motors should be connected to the VBUS (5v)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7B4-3874-4727-A595-C60196451203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052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Mini Task is to model this control system</a:t>
            </a:r>
          </a:p>
          <a:p>
            <a:r>
              <a:rPr lang="en-AU" dirty="0"/>
              <a:t>using the Object Oriented Paradigm, and</a:t>
            </a:r>
          </a:p>
          <a:p>
            <a:r>
              <a:rPr lang="en-AU" dirty="0"/>
              <a:t>the light blue box is the controller these</a:t>
            </a:r>
          </a:p>
          <a:p>
            <a:r>
              <a:rPr lang="en-AU" dirty="0"/>
              <a:t>are usually digital mechanical control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7B4-3874-4727-A595-C60196451203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42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animation will show you the prototype running as a full system.</a:t>
            </a:r>
          </a:p>
          <a:p>
            <a:r>
              <a:rPr lang="en-AU" dirty="0"/>
              <a:t>You will see the button press triggers a control system state change,</a:t>
            </a:r>
          </a:p>
          <a:p>
            <a:r>
              <a:rPr lang="en-AU" dirty="0"/>
              <a:t>the system then loops through a series of states</a:t>
            </a:r>
          </a:p>
          <a:p>
            <a:r>
              <a:rPr lang="en-AU" dirty="0"/>
              <a:t>before returning to the idle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7B4-3874-4727-A595-C60196451203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693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These are the components we will use</a:t>
            </a:r>
          </a:p>
          <a:p>
            <a:r>
              <a:rPr lang="en-AU" dirty="0"/>
              <a:t>If physically building the circuit, it is suggested </a:t>
            </a:r>
          </a:p>
          <a:p>
            <a:r>
              <a:rPr lang="en-AU" dirty="0"/>
              <a:t>You get all the comments before you begin.</a:t>
            </a:r>
          </a:p>
          <a:p>
            <a:r>
              <a:rPr lang="en-AU" dirty="0"/>
              <a:t>If using </a:t>
            </a:r>
            <a:r>
              <a:rPr lang="en-AU" dirty="0" err="1"/>
              <a:t>Wokwi</a:t>
            </a:r>
            <a:r>
              <a:rPr lang="en-AU" dirty="0"/>
              <a:t>, make sure you change the</a:t>
            </a:r>
          </a:p>
          <a:p>
            <a:r>
              <a:rPr lang="en-AU" dirty="0"/>
              <a:t>resistors to 130</a:t>
            </a:r>
            <a:r>
              <a:rPr lang="en-US" dirty="0"/>
              <a:t>Ω’s or the resistance</a:t>
            </a:r>
          </a:p>
          <a:p>
            <a:r>
              <a:rPr lang="en-US" dirty="0"/>
              <a:t>will be too high and they may not</a:t>
            </a:r>
          </a:p>
          <a:p>
            <a:r>
              <a:rPr lang="en-US" dirty="0"/>
              <a:t>Illuminate.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7B4-3874-4727-A595-C60196451203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88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4308-54A0-119D-9883-92C814946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D6A3-FCC9-D117-00EC-40134F44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53241-DD48-0333-BA15-B8B8352A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E73C-5503-1BAD-DC16-CB4BF7B2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DEEC-EEAE-2E70-1B61-944B4AEB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44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834F-86E5-1E9E-1F96-CD35DF88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F383D-BE19-9205-9EFD-4E6D30D0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0C3-0338-8995-A11F-F8F58C5C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C384-11FD-F23C-F7CB-1B88B6C5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0D8E2-0FD5-BEE3-CC96-6FDD8746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84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AA2A-E03E-A45D-C368-544452F5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65554-910C-28B3-40A3-CA30A619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9195-2449-185F-3DE3-FB24B3D8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1B94-BC61-DBC7-9F23-E8F2AA36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086C-6DB3-DB44-BC00-166E82E4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04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CC81-21CC-D332-307D-BD4EABF1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A7DF-5C9D-7A48-2745-7675A491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3FB9-4FBD-9EE8-8456-354BFA53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5EA-8662-9CC4-4225-780EE710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0348-5009-4A9B-7A99-B795B6EF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70E9-24BA-BB3F-E6C2-CD847201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883D8-1AAA-42CC-F512-54FB95704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A68C-C963-6665-F8FD-D9EB562B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C327-CC1C-2113-EB2F-A6A6E71B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77CF-FB7E-F374-3B67-12AD96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3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999C-B8C1-859E-DB9B-505A99BA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44E3-121D-727C-0F71-ADE6A75B5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1076F-FA43-A69E-7FE8-2EF7EBB1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777C-EDD1-88B1-6280-D63C2F4D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192A-E8F0-DE84-E52A-16A32700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F2DA1-6A3B-A44B-846D-7A8B184E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51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BE0C-D91C-F44D-DE2B-345E3D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1603-4BC1-F055-BE92-ADAD40A8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800D-70E6-A094-F89B-9847465A1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F61F-2EAD-7756-D74E-8B5329C7C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BD40-AA6E-2961-5F20-FDC9E1097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01010-AB65-6C52-8778-D807EC0B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94EDE-D963-EF8C-C931-AF01715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741F-BCE0-695F-2A7A-8D632520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95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B702-AE82-A5A1-108F-02EBABAC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BCBD3-3B7E-2BA7-C1D6-B02A3E6D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C6224-99C6-E978-E3E4-1BEA412E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38914-C755-58A7-D948-34F71C3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96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5AEE6-851D-8AE9-8802-B9BCFD51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98ED46-E29A-E0DD-4DD5-1AEF617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B47F0-20A1-BDD5-0BBC-EB00A84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24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5FA-1FAF-197F-4BDE-6A898A2C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6EFF-F913-1F11-A470-39B704FB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93E1E-DD9A-0688-A82F-DF89750E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4700D-CB27-88D5-1E80-4C7C3F2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F7130-C2E7-1974-4F38-4858C044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6D14B-85D4-E304-D6F2-D5B9582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68C0-FCCA-1991-896F-4B22736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93FF-B84C-3413-CE24-509EA8BA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8538-1307-758D-F146-544F04E2A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29C0-8607-9561-0046-423174BF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DEEA5-AAF4-47B8-6C57-49C55A36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79F88-6B50-A21D-277C-39981B1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7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4416-9E89-9C34-9EB8-7A0EC956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FE6F-383E-8D19-070A-5A8ACA59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C90-130B-4A63-C9F8-54F514D97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0A4DD-26E1-4754-8784-A5449317D6AC}" type="datetimeFigureOut">
              <a:rPr lang="en-AU" smtClean="0"/>
              <a:t>14/06/2025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4499-A486-8214-CE96-2FABF6F04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138E-2961-6344-91C2-331C9EE8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61B7C-BD66-43C2-A533-1F397EA377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28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okwi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TempeHS/MicroPython_OOP_Pi_Pico_Mini_Project_Template/blob/main/Pi_Pico_IDE_Connection.md" TargetMode="External"/><Relationship Id="rId4" Type="http://schemas.openxmlformats.org/officeDocument/2006/relationships/hyperlink" Target="https://lab-micropython.arduino.cc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okwi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66ED2BC-FC18-B5FB-5EB4-5C8B510C4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B7972461-45D1-3F3C-9609-7A3AB53B10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C47FFCE-2287-CF67-FDC5-37A3BB56B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3D21996-4D12-5DC5-01F9-BA1BC3491EAF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dirty="0">
                <a:solidFill>
                  <a:srgbClr val="C00000"/>
                </a:solidFill>
              </a:rPr>
              <a:t>Pi Pico OOP Mini Project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9F7111B-2656-4638-01C4-540CB3A26684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Ben Jones</a:t>
            </a:r>
          </a:p>
          <a:p>
            <a:r>
              <a:rPr lang="en-AU" b="1" dirty="0"/>
              <a:t>Tempe High School</a:t>
            </a:r>
          </a:p>
          <a:p>
            <a:r>
              <a:rPr lang="en-AU" b="1"/>
              <a:t>Lecture 0</a:t>
            </a:r>
            <a:endParaRPr lang="en-AU" b="1" dirty="0"/>
          </a:p>
        </p:txBody>
      </p:sp>
      <p:pic>
        <p:nvPicPr>
          <p:cNvPr id="22" name="Picture 21" descr="A red and black logo&#10;&#10;AI-generated content may be incorrect.">
            <a:extLst>
              <a:ext uri="{FF2B5EF4-FFF2-40B4-BE49-F238E27FC236}">
                <a16:creationId xmlns:a16="http://schemas.microsoft.com/office/drawing/2014/main" id="{E2D27CEC-C9FD-B8A6-7143-825025E21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23" y="0"/>
            <a:ext cx="2196277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6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310E-DC6E-5F41-38DB-23FBC78C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Pin Allocation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54D0CC1-BA88-F011-508D-2ED0B4251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095243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7775">
                  <a:extLst>
                    <a:ext uri="{9D8B030D-6E8A-4147-A177-3AD203B41FA5}">
                      <a16:colId xmlns:a16="http://schemas.microsoft.com/office/drawing/2014/main" val="4261159070"/>
                    </a:ext>
                  </a:extLst>
                </a:gridCol>
                <a:gridCol w="9267825">
                  <a:extLst>
                    <a:ext uri="{9D8B030D-6E8A-4147-A177-3AD203B41FA5}">
                      <a16:colId xmlns:a16="http://schemas.microsoft.com/office/drawing/2014/main" val="3821971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55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Red 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10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Keyboard Interrupt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51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Amber 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6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Red 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45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GP17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Flashing Green 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2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GP19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Flashing Red 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55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GP22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Button signal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17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GP27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Piezo Buzzer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6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Circuit 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51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3V3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Button logic voltage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5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64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6887F059-67B7-E287-FA1A-7116AF91B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6770BE1-D9BB-3278-5A9D-AABC8C06CF99}"/>
              </a:ext>
            </a:extLst>
          </p:cNvPr>
          <p:cNvSpPr/>
          <p:nvPr/>
        </p:nvSpPr>
        <p:spPr>
          <a:xfrm rot="19632787">
            <a:off x="9461183" y="904106"/>
            <a:ext cx="1895475" cy="914400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CFB4F9-109D-D3D6-15CE-0C591BB4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sz="4000" dirty="0"/>
              <a:t>When you see this symbol,</a:t>
            </a:r>
          </a:p>
          <a:p>
            <a:pPr marL="0" indent="0" algn="ctr">
              <a:buNone/>
            </a:pPr>
            <a:r>
              <a:rPr lang="en-AU" sz="4000" dirty="0"/>
              <a:t>press pause and implement it!</a:t>
            </a:r>
          </a:p>
        </p:txBody>
      </p:sp>
    </p:spTree>
    <p:extLst>
      <p:ext uri="{BB962C8B-B14F-4D97-AF65-F5344CB8AC3E}">
        <p14:creationId xmlns:p14="http://schemas.microsoft.com/office/powerpoint/2010/main" val="59694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172D-A01E-F393-5078-9E73BFBC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B1BAD-DC05-A5B2-DAFC-C555EC55F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37094"/>
            <a:ext cx="12192000" cy="5520906"/>
          </a:xfrm>
        </p:spPr>
      </p:pic>
      <p:pic>
        <p:nvPicPr>
          <p:cNvPr id="6" name="Picture 2" descr="388,500+ Pause Symbol Stock Photos, Pictures &amp; Royalty-Free ...">
            <a:extLst>
              <a:ext uri="{FF2B5EF4-FFF2-40B4-BE49-F238E27FC236}">
                <a16:creationId xmlns:a16="http://schemas.microsoft.com/office/drawing/2014/main" id="{9B901AED-58AF-09C5-E6AC-B85BFFE39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857" y1="51875" x2="42857" y2="51875"/>
                        <a14:foregroundMark x1="58929" y1="49375" x2="58929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72" y="0"/>
            <a:ext cx="973828" cy="92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979D4C-259B-1090-5A96-7BE708B8C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9" y="0"/>
            <a:ext cx="11222182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A242387-7D63-671A-2BF7-045CA51DFAD7}"/>
              </a:ext>
            </a:extLst>
          </p:cNvPr>
          <p:cNvSpPr/>
          <p:nvPr/>
        </p:nvSpPr>
        <p:spPr>
          <a:xfrm rot="19632787">
            <a:off x="7275195" y="296037"/>
            <a:ext cx="1895475" cy="914400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Fork Repo 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D4C6827-8DA7-8D25-3521-CA0D640C9CDA}"/>
              </a:ext>
            </a:extLst>
          </p:cNvPr>
          <p:cNvSpPr/>
          <p:nvPr/>
        </p:nvSpPr>
        <p:spPr>
          <a:xfrm>
            <a:off x="1600200" y="1804772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Pi Pico Firmware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8BEE5AE-5AD0-1BA1-918F-E775FEFD1901}"/>
              </a:ext>
            </a:extLst>
          </p:cNvPr>
          <p:cNvSpPr/>
          <p:nvPr/>
        </p:nvSpPr>
        <p:spPr>
          <a:xfrm>
            <a:off x="3892019" y="2561406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Instructions for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Introduction Projects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35C95B7-9673-F8EE-DF33-F7006E2BF907}"/>
              </a:ext>
            </a:extLst>
          </p:cNvPr>
          <p:cNvSpPr/>
          <p:nvPr/>
        </p:nvSpPr>
        <p:spPr>
          <a:xfrm>
            <a:off x="1456944" y="2938272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 err="1">
                <a:solidFill>
                  <a:schemeClr val="tx1"/>
                </a:solidFill>
              </a:rPr>
              <a:t>VSCode</a:t>
            </a:r>
            <a:r>
              <a:rPr lang="en-AU" sz="1050" dirty="0">
                <a:solidFill>
                  <a:schemeClr val="tx1"/>
                </a:solidFill>
              </a:rPr>
              <a:t> Project Folder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Preconfigured for Pi Pico Extension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CAC938FA-CD3F-690F-CCC3-F22CC600B9DC}"/>
              </a:ext>
            </a:extLst>
          </p:cNvPr>
          <p:cNvSpPr/>
          <p:nvPr/>
        </p:nvSpPr>
        <p:spPr>
          <a:xfrm>
            <a:off x="3736848" y="3311319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Text Instructions for</a:t>
            </a:r>
          </a:p>
          <a:p>
            <a:pPr algn="ctr"/>
            <a:r>
              <a:rPr lang="en-AU" sz="1050" dirty="0">
                <a:solidFill>
                  <a:schemeClr val="tx1"/>
                </a:solidFill>
              </a:rPr>
              <a:t>OOP Mini Project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7179B946-7E51-8441-3006-41C4357B0D7D}"/>
              </a:ext>
            </a:extLst>
          </p:cNvPr>
          <p:cNvSpPr/>
          <p:nvPr/>
        </p:nvSpPr>
        <p:spPr>
          <a:xfrm>
            <a:off x="2723661" y="4813694"/>
            <a:ext cx="2359152" cy="694944"/>
          </a:xfrm>
          <a:prstGeom prst="lef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Pi Pico IDE Connection</a:t>
            </a:r>
            <a:endParaRPr lang="en-AU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42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43"/>
    </mc:Choice>
    <mc:Fallback xmlns="">
      <p:transition spd="slow" advTm="73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D8C1-7B6C-C54D-CB7C-07467AD7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F4BC-006D-F6AD-A7F3-80549E81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Wokwi</a:t>
            </a:r>
            <a:endParaRPr lang="en-AU" dirty="0"/>
          </a:p>
          <a:p>
            <a:r>
              <a:rPr lang="en-GB" dirty="0">
                <a:hlinkClick r:id="rId4"/>
              </a:rPr>
              <a:t>Arduino Lab Web Based IDE</a:t>
            </a:r>
            <a:endParaRPr lang="en-GB" dirty="0"/>
          </a:p>
          <a:p>
            <a:r>
              <a:rPr lang="en-GB" dirty="0"/>
              <a:t>Thonny</a:t>
            </a:r>
          </a:p>
          <a:p>
            <a:r>
              <a:rPr lang="en-GB" dirty="0" err="1"/>
              <a:t>VSCode</a:t>
            </a:r>
            <a:endParaRPr lang="en-GB" dirty="0"/>
          </a:p>
          <a:p>
            <a:r>
              <a:rPr lang="en-GB" strike="dblStrike" dirty="0" err="1"/>
              <a:t>Codespaces</a:t>
            </a:r>
            <a:endParaRPr lang="en-GB" strike="dblStrike" dirty="0"/>
          </a:p>
          <a:p>
            <a:pPr marL="0" indent="0">
              <a:buNone/>
            </a:pPr>
            <a:r>
              <a:rPr lang="en-GB" sz="2400" dirty="0"/>
              <a:t>Note:</a:t>
            </a:r>
          </a:p>
          <a:p>
            <a:r>
              <a:rPr lang="en-AU" sz="1800" dirty="0"/>
              <a:t>This repository is optimised for </a:t>
            </a:r>
            <a:r>
              <a:rPr lang="en-AU" sz="1800" dirty="0" err="1"/>
              <a:t>VSCode</a:t>
            </a:r>
            <a:r>
              <a:rPr lang="en-AU" sz="1800" dirty="0"/>
              <a:t>.</a:t>
            </a:r>
          </a:p>
          <a:p>
            <a:r>
              <a:rPr lang="en-AU" sz="1800" dirty="0"/>
              <a:t>I will Model both </a:t>
            </a:r>
            <a:r>
              <a:rPr lang="en-AU" sz="1800" dirty="0" err="1"/>
              <a:t>VSCode</a:t>
            </a:r>
            <a:r>
              <a:rPr lang="en-AU" sz="1800" dirty="0"/>
              <a:t> &amp; Wokwi in this series.</a:t>
            </a:r>
          </a:p>
          <a:p>
            <a:r>
              <a:rPr lang="en-AU" sz="1800" dirty="0"/>
              <a:t>See </a:t>
            </a:r>
            <a:r>
              <a:rPr lang="en-AU" sz="1800" dirty="0">
                <a:hlinkClick r:id="rId5"/>
              </a:rPr>
              <a:t>Pi_Pico_IDE_Connection.md</a:t>
            </a:r>
            <a:r>
              <a:rPr lang="en-AU" sz="1800" dirty="0"/>
              <a:t> for help with IDE’s and connection.</a:t>
            </a:r>
          </a:p>
        </p:txBody>
      </p:sp>
    </p:spTree>
    <p:extLst>
      <p:ext uri="{BB962C8B-B14F-4D97-AF65-F5344CB8AC3E}">
        <p14:creationId xmlns:p14="http://schemas.microsoft.com/office/powerpoint/2010/main" val="314677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18"/>
    </mc:Choice>
    <mc:Fallback xmlns="">
      <p:transition spd="slow" advTm="5011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C35F-E30C-630F-B4FB-5CC416A7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Wokwi</a:t>
            </a:r>
            <a:br>
              <a:rPr lang="en-AU" dirty="0"/>
            </a:br>
            <a:r>
              <a:rPr lang="en-AU" dirty="0">
                <a:hlinkClick r:id="rId3"/>
              </a:rPr>
              <a:t>https://wokwi.com/</a:t>
            </a:r>
            <a:r>
              <a:rPr lang="en-AU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AA8FB5-6EB2-E348-1BC1-0B70BD44A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188" y="1878996"/>
            <a:ext cx="6172200" cy="3090483"/>
          </a:xfrm>
        </p:spPr>
      </p:pic>
    </p:spTree>
    <p:extLst>
      <p:ext uri="{BB962C8B-B14F-4D97-AF65-F5344CB8AC3E}">
        <p14:creationId xmlns:p14="http://schemas.microsoft.com/office/powerpoint/2010/main" val="5534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3"/>
    </mc:Choice>
    <mc:Fallback xmlns="">
      <p:transition spd="slow" advTm="2461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9315-2F8B-4B18-CC8F-DFF108CC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58FB96-CC0A-402C-1FDE-91E294049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3033" y="987425"/>
            <a:ext cx="4972510" cy="4873625"/>
          </a:xfrm>
        </p:spPr>
      </p:pic>
    </p:spTree>
    <p:extLst>
      <p:ext uri="{BB962C8B-B14F-4D97-AF65-F5344CB8AC3E}">
        <p14:creationId xmlns:p14="http://schemas.microsoft.com/office/powerpoint/2010/main" val="9350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75"/>
    </mc:Choice>
    <mc:Fallback xmlns="">
      <p:transition spd="slow" advTm="5247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822C-5D33-F5DA-8AD7-246E1017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Mistakes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8BB43-8797-F70C-D4E7-B7A4D86DA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Programming GPIO Pin 3 but wiring to the 3</a:t>
            </a:r>
            <a:r>
              <a:rPr lang="en-US" baseline="30000" dirty="0"/>
              <a:t>rd</a:t>
            </a:r>
            <a:r>
              <a:rPr lang="en-US" dirty="0"/>
              <a:t> Pin not GP3.</a:t>
            </a:r>
          </a:p>
          <a:p>
            <a:r>
              <a:rPr lang="en-AU" dirty="0"/>
              <a:t>Incorrect polarity on an LED.</a:t>
            </a:r>
          </a:p>
          <a:p>
            <a:r>
              <a:rPr lang="en-AU" dirty="0"/>
              <a:t>Connecting to the wrong row on a breadboard.</a:t>
            </a:r>
          </a:p>
          <a:p>
            <a:r>
              <a:rPr lang="en-US" dirty="0"/>
              <a:t>Connecting an analogue sensor to the GND rather than the specific analogue ground AGND.</a:t>
            </a:r>
          </a:p>
          <a:p>
            <a:r>
              <a:rPr lang="en-US" dirty="0"/>
              <a:t>Not uploading the 2IC Libraries either to the Pi Pico or to </a:t>
            </a:r>
            <a:r>
              <a:rPr lang="en-US" dirty="0" err="1"/>
              <a:t>Wokwi</a:t>
            </a:r>
            <a:r>
              <a:rPr lang="en-US" dirty="0"/>
              <a:t>.</a:t>
            </a:r>
          </a:p>
          <a:p>
            <a:r>
              <a:rPr lang="en-US" dirty="0"/>
              <a:t>Overcurrent as the Pi Pico and most sensors are 3.3v sensitive. Only motors should be connected to the VBUS (5v). If a sensor is connected to the VBUS, it will return 5V to the GND, causing an overcurrent situation.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1A3F5F-EBB2-6760-0AEC-90EFDE257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303" r="17076" b="11837"/>
          <a:stretch>
            <a:fillRect/>
          </a:stretch>
        </p:blipFill>
        <p:spPr>
          <a:xfrm>
            <a:off x="4969066" y="457200"/>
            <a:ext cx="7054270" cy="5686425"/>
          </a:xfrm>
        </p:spPr>
      </p:pic>
    </p:spTree>
    <p:extLst>
      <p:ext uri="{BB962C8B-B14F-4D97-AF65-F5344CB8AC3E}">
        <p14:creationId xmlns:p14="http://schemas.microsoft.com/office/powerpoint/2010/main" val="207990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125055-2520-F51B-B3B9-45BDBCD0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9571" r="2592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CB2F8-707E-7715-340E-5DB406F3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Simple Open Loop Control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5203F-60F9-52C2-FCE9-126DC3FF1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Can you see the controller?</a:t>
            </a:r>
          </a:p>
        </p:txBody>
      </p:sp>
    </p:spTree>
    <p:extLst>
      <p:ext uri="{BB962C8B-B14F-4D97-AF65-F5344CB8AC3E}">
        <p14:creationId xmlns:p14="http://schemas.microsoft.com/office/powerpoint/2010/main" val="1373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17"/>
    </mc:Choice>
    <mc:Fallback xmlns="">
      <p:transition spd="slow" advTm="3481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 with many wires">
            <a:extLst>
              <a:ext uri="{FF2B5EF4-FFF2-40B4-BE49-F238E27FC236}">
                <a16:creationId xmlns:a16="http://schemas.microsoft.com/office/drawing/2014/main" id="{F4ED3752-68DB-B9EF-84A4-01E0FAE8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5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1"/>
    </mc:Choice>
    <mc:Fallback xmlns="">
      <p:transition spd="slow" advTm="2432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68D2-5423-2CCF-274F-2CDBAFAA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5309A-EA4E-65F6-1314-D9666B803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Breadboard</a:t>
            </a:r>
          </a:p>
          <a:p>
            <a:r>
              <a:rPr lang="en-US" dirty="0"/>
              <a:t>15x Jumper leads</a:t>
            </a:r>
          </a:p>
          <a:p>
            <a:r>
              <a:rPr lang="en-US" dirty="0"/>
              <a:t>Pi Pico</a:t>
            </a:r>
          </a:p>
          <a:p>
            <a:r>
              <a:rPr lang="en-US" dirty="0"/>
              <a:t>1x Momentary switch</a:t>
            </a:r>
          </a:p>
          <a:p>
            <a:r>
              <a:rPr lang="en-US" dirty="0"/>
              <a:t>5x LED</a:t>
            </a:r>
          </a:p>
          <a:p>
            <a:r>
              <a:rPr lang="en-US" dirty="0"/>
              <a:t>1x Piezo buzzer</a:t>
            </a:r>
          </a:p>
          <a:p>
            <a:r>
              <a:rPr lang="en-US" dirty="0"/>
              <a:t>5x 130Ω resistors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35748-40E2-9312-5A86-5F5976659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805" y="2671763"/>
            <a:ext cx="7259195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70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5.9|14.5|7.3|15.5|1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758</Words>
  <Application>Microsoft Office PowerPoint</Application>
  <PresentationFormat>Widescreen</PresentationFormat>
  <Paragraphs>138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IDE</vt:lpstr>
      <vt:lpstr>Wokwi https://wokwi.com/ </vt:lpstr>
      <vt:lpstr>Introduction Projects</vt:lpstr>
      <vt:lpstr>Common Mistakes</vt:lpstr>
      <vt:lpstr>Simple Open Loop Control System</vt:lpstr>
      <vt:lpstr>PowerPoint Presentation</vt:lpstr>
      <vt:lpstr>Components</vt:lpstr>
      <vt:lpstr>Pin Allocation</vt:lpstr>
      <vt:lpstr>PowerPoint Presentation</vt:lpstr>
      <vt:lpstr>Wiring</vt:lpstr>
    </vt:vector>
  </TitlesOfParts>
  <Company>NSW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Jones (Ben Jones)</dc:creator>
  <cp:lastModifiedBy>Ben Jones (Ben Jones)</cp:lastModifiedBy>
  <cp:revision>7</cp:revision>
  <dcterms:created xsi:type="dcterms:W3CDTF">2025-06-09T22:31:47Z</dcterms:created>
  <dcterms:modified xsi:type="dcterms:W3CDTF">2025-06-14T07:50:02Z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3dfd7-d93a-4381-a340-2995d8282205_Enabled">
    <vt:lpwstr>true</vt:lpwstr>
  </property>
  <property fmtid="{D5CDD505-2E9C-101B-9397-08002B2CF9AE}" pid="3" name="MSIP_Label_b603dfd7-d93a-4381-a340-2995d8282205_SetDate">
    <vt:lpwstr>2025-06-09T23:07:51Z</vt:lpwstr>
  </property>
  <property fmtid="{D5CDD505-2E9C-101B-9397-08002B2CF9AE}" pid="4" name="MSIP_Label_b603dfd7-d93a-4381-a340-2995d8282205_Method">
    <vt:lpwstr>Standard</vt:lpwstr>
  </property>
  <property fmtid="{D5CDD505-2E9C-101B-9397-08002B2CF9AE}" pid="5" name="MSIP_Label_b603dfd7-d93a-4381-a340-2995d8282205_Name">
    <vt:lpwstr>OFFICIAL</vt:lpwstr>
  </property>
  <property fmtid="{D5CDD505-2E9C-101B-9397-08002B2CF9AE}" pid="6" name="MSIP_Label_b603dfd7-d93a-4381-a340-2995d8282205_SiteId">
    <vt:lpwstr>05a0e69a-418a-47c1-9c25-9387261bf991</vt:lpwstr>
  </property>
  <property fmtid="{D5CDD505-2E9C-101B-9397-08002B2CF9AE}" pid="7" name="MSIP_Label_b603dfd7-d93a-4381-a340-2995d8282205_ActionId">
    <vt:lpwstr>602a9d87-e3b7-4b31-bc10-8b78be0c8437</vt:lpwstr>
  </property>
  <property fmtid="{D5CDD505-2E9C-101B-9397-08002B2CF9AE}" pid="8" name="MSIP_Label_b603dfd7-d93a-4381-a340-2995d8282205_ContentBits">
    <vt:lpwstr>0</vt:lpwstr>
  </property>
  <property fmtid="{D5CDD505-2E9C-101B-9397-08002B2CF9AE}" pid="9" name="MSIP_Label_b603dfd7-d93a-4381-a340-2995d8282205_Tag">
    <vt:lpwstr>10, 3, 0, 1</vt:lpwstr>
  </property>
</Properties>
</file>